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57B40-433F-465F-B2A3-F4A1AB96DE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A31AE3-917C-4DEF-901B-A25A134C6AC0}">
      <dgm:prSet phldrT="[Text]"/>
      <dgm:spPr/>
      <dgm:t>
        <a:bodyPr/>
        <a:lstStyle/>
        <a:p>
          <a:pPr algn="just"/>
          <a:r>
            <a:rPr lang="en-US" b="1" dirty="0" smtClean="0"/>
            <a:t>Characteristics of the individual</a:t>
          </a:r>
          <a:endParaRPr lang="en-IN" b="1" dirty="0"/>
        </a:p>
      </dgm:t>
    </dgm:pt>
    <dgm:pt modelId="{169A8700-BC7F-4826-9A32-71A09D80B85E}" type="parTrans" cxnId="{27D4AD9C-5663-4D8F-A62D-94B0E866DD1E}">
      <dgm:prSet/>
      <dgm:spPr/>
      <dgm:t>
        <a:bodyPr/>
        <a:lstStyle/>
        <a:p>
          <a:endParaRPr lang="en-IN"/>
        </a:p>
      </dgm:t>
    </dgm:pt>
    <dgm:pt modelId="{16D0EAD3-719E-4216-8AD5-1EA2AF64B2A4}" type="sibTrans" cxnId="{27D4AD9C-5663-4D8F-A62D-94B0E866DD1E}">
      <dgm:prSet/>
      <dgm:spPr/>
      <dgm:t>
        <a:bodyPr/>
        <a:lstStyle/>
        <a:p>
          <a:endParaRPr lang="en-IN"/>
        </a:p>
      </dgm:t>
    </dgm:pt>
    <dgm:pt modelId="{B0DDA852-D9D4-410C-B1D7-91A1420EDFFF}">
      <dgm:prSet phldrT="[Text]"/>
      <dgm:spPr/>
      <dgm:t>
        <a:bodyPr/>
        <a:lstStyle/>
        <a:p>
          <a:pPr algn="just"/>
          <a:r>
            <a:rPr lang="en-US" b="1" dirty="0" smtClean="0"/>
            <a:t>Individual differences</a:t>
          </a:r>
          <a:endParaRPr lang="en-IN" b="1" dirty="0"/>
        </a:p>
      </dgm:t>
    </dgm:pt>
    <dgm:pt modelId="{D974BE9E-A139-4AC6-8DD9-313FC3C17B69}" type="parTrans" cxnId="{DBFD5CCD-5F2E-4C7A-9440-4FD1548601F1}">
      <dgm:prSet/>
      <dgm:spPr/>
      <dgm:t>
        <a:bodyPr/>
        <a:lstStyle/>
        <a:p>
          <a:endParaRPr lang="en-IN"/>
        </a:p>
      </dgm:t>
    </dgm:pt>
    <dgm:pt modelId="{6E6EA6A7-3128-4898-B7D3-43ACC959E2FA}" type="sibTrans" cxnId="{DBFD5CCD-5F2E-4C7A-9440-4FD1548601F1}">
      <dgm:prSet/>
      <dgm:spPr/>
      <dgm:t>
        <a:bodyPr/>
        <a:lstStyle/>
        <a:p>
          <a:endParaRPr lang="en-IN"/>
        </a:p>
      </dgm:t>
    </dgm:pt>
    <dgm:pt modelId="{CA93CDFB-5798-4AEB-8113-B4083AB70D4D}">
      <dgm:prSet phldrT="[Text]"/>
      <dgm:spPr/>
      <dgm:t>
        <a:bodyPr/>
        <a:lstStyle/>
        <a:p>
          <a:pPr algn="just"/>
          <a:r>
            <a:rPr lang="en-US" b="1" dirty="0" smtClean="0"/>
            <a:t>Age</a:t>
          </a:r>
          <a:endParaRPr lang="en-IN" b="1" dirty="0"/>
        </a:p>
      </dgm:t>
    </dgm:pt>
    <dgm:pt modelId="{A7B99F68-AFEC-4EC3-AFDC-82463EFFB87E}" type="parTrans" cxnId="{7A40C454-A1C8-4517-95A2-3507B58909D6}">
      <dgm:prSet/>
      <dgm:spPr/>
      <dgm:t>
        <a:bodyPr/>
        <a:lstStyle/>
        <a:p>
          <a:endParaRPr lang="en-IN"/>
        </a:p>
      </dgm:t>
    </dgm:pt>
    <dgm:pt modelId="{A0822146-275B-4D4D-8FA3-3EA9E3DEFA9A}" type="sibTrans" cxnId="{7A40C454-A1C8-4517-95A2-3507B58909D6}">
      <dgm:prSet/>
      <dgm:spPr/>
      <dgm:t>
        <a:bodyPr/>
        <a:lstStyle/>
        <a:p>
          <a:endParaRPr lang="en-IN"/>
        </a:p>
      </dgm:t>
    </dgm:pt>
    <dgm:pt modelId="{5A72B47E-09BE-45C1-94BC-2EB71DC6BB52}">
      <dgm:prSet phldrT="[Text]"/>
      <dgm:spPr/>
      <dgm:t>
        <a:bodyPr/>
        <a:lstStyle/>
        <a:p>
          <a:pPr algn="just"/>
          <a:r>
            <a:rPr lang="en-US" b="1" dirty="0" smtClean="0"/>
            <a:t>Characteristics of the job</a:t>
          </a:r>
          <a:endParaRPr lang="en-IN" b="1" dirty="0"/>
        </a:p>
      </dgm:t>
    </dgm:pt>
    <dgm:pt modelId="{649A0EA7-97FB-4B96-ADBD-201AB93DEA54}" type="parTrans" cxnId="{53ED12E8-7261-4FBB-A082-8930E0DEDFF5}">
      <dgm:prSet/>
      <dgm:spPr/>
      <dgm:t>
        <a:bodyPr/>
        <a:lstStyle/>
        <a:p>
          <a:endParaRPr lang="en-IN"/>
        </a:p>
      </dgm:t>
    </dgm:pt>
    <dgm:pt modelId="{9150DA1B-642C-4711-AB30-08E1E41DC749}" type="sibTrans" cxnId="{53ED12E8-7261-4FBB-A082-8930E0DEDFF5}">
      <dgm:prSet/>
      <dgm:spPr/>
      <dgm:t>
        <a:bodyPr/>
        <a:lstStyle/>
        <a:p>
          <a:endParaRPr lang="en-IN"/>
        </a:p>
      </dgm:t>
    </dgm:pt>
    <dgm:pt modelId="{42B7DC4E-F50B-4700-B69D-7EA7A97F2D27}">
      <dgm:prSet phldrT="[Text]"/>
      <dgm:spPr/>
      <dgm:t>
        <a:bodyPr/>
        <a:lstStyle/>
        <a:p>
          <a:pPr algn="just"/>
          <a:r>
            <a:rPr lang="en-US" b="1" dirty="0" smtClean="0"/>
            <a:t>Occupational status</a:t>
          </a:r>
          <a:endParaRPr lang="en-IN" b="1" dirty="0"/>
        </a:p>
      </dgm:t>
    </dgm:pt>
    <dgm:pt modelId="{D85B357D-188F-45FE-BA23-792543DC041B}" type="parTrans" cxnId="{2BE6892F-6D0D-4E85-B33B-31B64D022CEE}">
      <dgm:prSet/>
      <dgm:spPr/>
      <dgm:t>
        <a:bodyPr/>
        <a:lstStyle/>
        <a:p>
          <a:endParaRPr lang="en-IN"/>
        </a:p>
      </dgm:t>
    </dgm:pt>
    <dgm:pt modelId="{C72E6DEC-3064-4E2A-A80E-2D456C3B9818}" type="sibTrans" cxnId="{2BE6892F-6D0D-4E85-B33B-31B64D022CEE}">
      <dgm:prSet/>
      <dgm:spPr/>
      <dgm:t>
        <a:bodyPr/>
        <a:lstStyle/>
        <a:p>
          <a:endParaRPr lang="en-IN"/>
        </a:p>
      </dgm:t>
    </dgm:pt>
    <dgm:pt modelId="{C58FBCA6-DA0F-4C1C-9A20-8A8F06A7DF39}">
      <dgm:prSet phldrT="[Text]"/>
      <dgm:spPr/>
      <dgm:t>
        <a:bodyPr/>
        <a:lstStyle/>
        <a:p>
          <a:pPr algn="just"/>
          <a:r>
            <a:rPr lang="en-US" b="1" dirty="0" smtClean="0"/>
            <a:t>Working place</a:t>
          </a:r>
          <a:endParaRPr lang="en-IN" b="1" dirty="0"/>
        </a:p>
      </dgm:t>
    </dgm:pt>
    <dgm:pt modelId="{F4358350-CAF1-4597-A0A3-A78E2588A27B}" type="parTrans" cxnId="{F0D05C4B-754F-4652-B3A8-3CE5EE3B9796}">
      <dgm:prSet/>
      <dgm:spPr/>
      <dgm:t>
        <a:bodyPr/>
        <a:lstStyle/>
        <a:p>
          <a:endParaRPr lang="en-IN"/>
        </a:p>
      </dgm:t>
    </dgm:pt>
    <dgm:pt modelId="{1D5AFC2C-39DB-46C9-A803-2F3309DCF570}" type="sibTrans" cxnId="{F0D05C4B-754F-4652-B3A8-3CE5EE3B9796}">
      <dgm:prSet/>
      <dgm:spPr/>
      <dgm:t>
        <a:bodyPr/>
        <a:lstStyle/>
        <a:p>
          <a:endParaRPr lang="en-IN"/>
        </a:p>
      </dgm:t>
    </dgm:pt>
    <dgm:pt modelId="{45B66577-EA49-4D99-A697-C961E0B1FBA1}">
      <dgm:prSet phldrT="[Text]"/>
      <dgm:spPr/>
      <dgm:t>
        <a:bodyPr/>
        <a:lstStyle/>
        <a:p>
          <a:pPr algn="just"/>
          <a:r>
            <a:rPr lang="en-US" b="1" dirty="0" smtClean="0"/>
            <a:t>Characteristics of management</a:t>
          </a:r>
          <a:endParaRPr lang="en-IN" b="1" dirty="0"/>
        </a:p>
      </dgm:t>
    </dgm:pt>
    <dgm:pt modelId="{8E057199-7AE7-4CFC-B52E-E7D8799E6121}" type="parTrans" cxnId="{D7A10945-8E4C-4DBE-88B7-D0CC7E995C11}">
      <dgm:prSet/>
      <dgm:spPr/>
      <dgm:t>
        <a:bodyPr/>
        <a:lstStyle/>
        <a:p>
          <a:endParaRPr lang="en-IN"/>
        </a:p>
      </dgm:t>
    </dgm:pt>
    <dgm:pt modelId="{28B6EBA0-387C-452F-82B9-21BD3FDFD923}" type="sibTrans" cxnId="{D7A10945-8E4C-4DBE-88B7-D0CC7E995C11}">
      <dgm:prSet/>
      <dgm:spPr/>
      <dgm:t>
        <a:bodyPr/>
        <a:lstStyle/>
        <a:p>
          <a:endParaRPr lang="en-IN"/>
        </a:p>
      </dgm:t>
    </dgm:pt>
    <dgm:pt modelId="{F0B2DEAE-3F6D-4B91-9F38-61F3514AE621}">
      <dgm:prSet phldrT="[Text]"/>
      <dgm:spPr/>
      <dgm:t>
        <a:bodyPr/>
        <a:lstStyle/>
        <a:p>
          <a:pPr algn="just"/>
          <a:r>
            <a:rPr lang="en-US" b="1" dirty="0" smtClean="0"/>
            <a:t>Wages and salary</a:t>
          </a:r>
          <a:endParaRPr lang="en-IN" b="1" dirty="0"/>
        </a:p>
      </dgm:t>
    </dgm:pt>
    <dgm:pt modelId="{2FF16575-F413-4297-A45E-D8B1C2567258}" type="parTrans" cxnId="{A0294ECE-B3FF-4878-ABC5-6D7CDF3B0DC5}">
      <dgm:prSet/>
      <dgm:spPr/>
      <dgm:t>
        <a:bodyPr/>
        <a:lstStyle/>
        <a:p>
          <a:endParaRPr lang="en-IN"/>
        </a:p>
      </dgm:t>
    </dgm:pt>
    <dgm:pt modelId="{A2F7052A-18D3-461B-9420-4F7F509078A0}" type="sibTrans" cxnId="{A0294ECE-B3FF-4878-ABC5-6D7CDF3B0DC5}">
      <dgm:prSet/>
      <dgm:spPr/>
      <dgm:t>
        <a:bodyPr/>
        <a:lstStyle/>
        <a:p>
          <a:endParaRPr lang="en-IN"/>
        </a:p>
      </dgm:t>
    </dgm:pt>
    <dgm:pt modelId="{3B6E3737-8A84-40E4-BE60-45A20D48DA9C}">
      <dgm:prSet phldrT="[Text]"/>
      <dgm:spPr/>
      <dgm:t>
        <a:bodyPr/>
        <a:lstStyle/>
        <a:p>
          <a:pPr algn="just"/>
          <a:r>
            <a:rPr lang="en-US" b="1" dirty="0" smtClean="0"/>
            <a:t>Job position or tenure</a:t>
          </a:r>
          <a:endParaRPr lang="en-IN" b="1" dirty="0"/>
        </a:p>
      </dgm:t>
    </dgm:pt>
    <dgm:pt modelId="{7541A2A0-E91C-42EE-A7E5-F735B73946CD}" type="parTrans" cxnId="{9E7410EE-B801-4EF6-8C77-58182F4CFC45}">
      <dgm:prSet/>
      <dgm:spPr/>
      <dgm:t>
        <a:bodyPr/>
        <a:lstStyle/>
        <a:p>
          <a:endParaRPr lang="en-IN"/>
        </a:p>
      </dgm:t>
    </dgm:pt>
    <dgm:pt modelId="{D8F2DF0B-2A04-4877-A575-D941A6720A51}" type="sibTrans" cxnId="{9E7410EE-B801-4EF6-8C77-58182F4CFC45}">
      <dgm:prSet/>
      <dgm:spPr/>
      <dgm:t>
        <a:bodyPr/>
        <a:lstStyle/>
        <a:p>
          <a:endParaRPr lang="en-IN"/>
        </a:p>
      </dgm:t>
    </dgm:pt>
    <dgm:pt modelId="{62AF824B-AB1F-41DF-BC4D-F3B99025AAAD}">
      <dgm:prSet phldrT="[Text]"/>
      <dgm:spPr/>
      <dgm:t>
        <a:bodyPr/>
        <a:lstStyle/>
        <a:p>
          <a:pPr algn="just"/>
          <a:r>
            <a:rPr lang="en-US" b="1" dirty="0" smtClean="0"/>
            <a:t>Time factor</a:t>
          </a:r>
          <a:endParaRPr lang="en-IN" b="1" dirty="0"/>
        </a:p>
      </dgm:t>
    </dgm:pt>
    <dgm:pt modelId="{2703F485-F26B-4243-B5E2-9E29FF0CF77F}" type="parTrans" cxnId="{573CF7C6-4112-4896-8E29-10736B1E274C}">
      <dgm:prSet/>
      <dgm:spPr/>
      <dgm:t>
        <a:bodyPr/>
        <a:lstStyle/>
        <a:p>
          <a:endParaRPr lang="en-IN"/>
        </a:p>
      </dgm:t>
    </dgm:pt>
    <dgm:pt modelId="{EFFD4916-72E0-4A93-830B-B3CB3E47455F}" type="sibTrans" cxnId="{573CF7C6-4112-4896-8E29-10736B1E274C}">
      <dgm:prSet/>
      <dgm:spPr/>
      <dgm:t>
        <a:bodyPr/>
        <a:lstStyle/>
        <a:p>
          <a:endParaRPr lang="en-IN"/>
        </a:p>
      </dgm:t>
    </dgm:pt>
    <dgm:pt modelId="{1B013166-4828-42CA-A636-4DB1A347F38B}">
      <dgm:prSet phldrT="[Text]"/>
      <dgm:spPr/>
      <dgm:t>
        <a:bodyPr/>
        <a:lstStyle/>
        <a:p>
          <a:pPr algn="just"/>
          <a:endParaRPr lang="en-IN" b="1" dirty="0"/>
        </a:p>
      </dgm:t>
    </dgm:pt>
    <dgm:pt modelId="{CEEE64E9-916E-4323-8FF4-664682E92FC7}" type="parTrans" cxnId="{3B37F2D4-8D54-4F42-B1E4-A3FDE3180E04}">
      <dgm:prSet/>
      <dgm:spPr/>
    </dgm:pt>
    <dgm:pt modelId="{DD16D994-D077-4B6A-B061-64351C3B6C24}" type="sibTrans" cxnId="{3B37F2D4-8D54-4F42-B1E4-A3FDE3180E04}">
      <dgm:prSet/>
      <dgm:spPr/>
    </dgm:pt>
    <dgm:pt modelId="{91FD6AB5-C9F0-464F-9B3F-6FBAA6CD605B}">
      <dgm:prSet phldrT="[Text]"/>
      <dgm:spPr/>
      <dgm:t>
        <a:bodyPr/>
        <a:lstStyle/>
        <a:p>
          <a:pPr algn="just"/>
          <a:endParaRPr lang="en-IN" b="1" dirty="0"/>
        </a:p>
      </dgm:t>
    </dgm:pt>
    <dgm:pt modelId="{514AF0D6-9E53-409E-A8DF-EFA4D6288383}" type="parTrans" cxnId="{BB5CB154-6367-48B1-A70C-30452ECA8EFD}">
      <dgm:prSet/>
      <dgm:spPr/>
    </dgm:pt>
    <dgm:pt modelId="{B0371A21-C305-4C0D-8CF6-5B5B55C59EEB}" type="sibTrans" cxnId="{BB5CB154-6367-48B1-A70C-30452ECA8EFD}">
      <dgm:prSet/>
      <dgm:spPr/>
    </dgm:pt>
    <dgm:pt modelId="{9B7D7A83-F352-4BE3-832D-F6CDD0E91E71}">
      <dgm:prSet phldrT="[Text]"/>
      <dgm:spPr/>
      <dgm:t>
        <a:bodyPr/>
        <a:lstStyle/>
        <a:p>
          <a:pPr algn="just"/>
          <a:endParaRPr lang="en-IN" b="1" dirty="0"/>
        </a:p>
      </dgm:t>
    </dgm:pt>
    <dgm:pt modelId="{6E629230-C71B-4ADF-ADCF-71346735A160}" type="parTrans" cxnId="{FBD689E1-BEEC-4A27-8729-D0F2C9A52256}">
      <dgm:prSet/>
      <dgm:spPr/>
    </dgm:pt>
    <dgm:pt modelId="{EA351B1A-60F1-46EE-A075-EDEC3285081D}" type="sibTrans" cxnId="{FBD689E1-BEEC-4A27-8729-D0F2C9A52256}">
      <dgm:prSet/>
      <dgm:spPr/>
    </dgm:pt>
    <dgm:pt modelId="{91071EBA-82EF-4480-AAB2-CE14C4825527}">
      <dgm:prSet phldrT="[Text]"/>
      <dgm:spPr/>
      <dgm:t>
        <a:bodyPr/>
        <a:lstStyle/>
        <a:p>
          <a:pPr algn="just"/>
          <a:endParaRPr lang="en-IN" b="1" dirty="0"/>
        </a:p>
      </dgm:t>
    </dgm:pt>
    <dgm:pt modelId="{E1A3A10F-CFAA-4E09-ACAD-1765069E931D}" type="parTrans" cxnId="{E181B7F6-911F-4960-B4A1-93BDB3C76154}">
      <dgm:prSet/>
      <dgm:spPr/>
    </dgm:pt>
    <dgm:pt modelId="{64849F65-C27A-47DD-8F73-93C0997D8DA9}" type="sibTrans" cxnId="{E181B7F6-911F-4960-B4A1-93BDB3C76154}">
      <dgm:prSet/>
      <dgm:spPr/>
    </dgm:pt>
    <dgm:pt modelId="{46355136-9D5E-4FF6-9269-965A3D1A7F1B}">
      <dgm:prSet phldrT="[Text]"/>
      <dgm:spPr/>
      <dgm:t>
        <a:bodyPr/>
        <a:lstStyle/>
        <a:p>
          <a:pPr algn="just"/>
          <a:r>
            <a:rPr lang="en-US" b="1" dirty="0" smtClean="0"/>
            <a:t>Scope of the job</a:t>
          </a:r>
          <a:endParaRPr lang="en-IN" b="1" dirty="0"/>
        </a:p>
      </dgm:t>
    </dgm:pt>
    <dgm:pt modelId="{E020EEAF-4AAD-4651-9BAB-D8CA24A58032}" type="parTrans" cxnId="{A116D091-8771-4FBE-8689-BE74EA0D0F53}">
      <dgm:prSet/>
      <dgm:spPr/>
    </dgm:pt>
    <dgm:pt modelId="{A9DB78EA-9049-4202-A41D-0993B6D8EB9E}" type="sibTrans" cxnId="{A116D091-8771-4FBE-8689-BE74EA0D0F53}">
      <dgm:prSet/>
      <dgm:spPr/>
    </dgm:pt>
    <dgm:pt modelId="{3A14455B-70FF-4D5E-AC2C-30021C153A08}">
      <dgm:prSet phldrT="[Text]"/>
      <dgm:spPr/>
      <dgm:t>
        <a:bodyPr/>
        <a:lstStyle/>
        <a:p>
          <a:pPr algn="just"/>
          <a:endParaRPr lang="en-IN" b="1" dirty="0"/>
        </a:p>
      </dgm:t>
    </dgm:pt>
    <dgm:pt modelId="{F2B07DD5-F678-4BC4-A755-D61492816B81}" type="parTrans" cxnId="{85472463-F3D7-4D83-8BF8-075EAB231EB0}">
      <dgm:prSet/>
      <dgm:spPr/>
    </dgm:pt>
    <dgm:pt modelId="{062C938E-04DA-44CA-B470-648ECFFD2822}" type="sibTrans" cxnId="{85472463-F3D7-4D83-8BF8-075EAB231EB0}">
      <dgm:prSet/>
      <dgm:spPr/>
    </dgm:pt>
    <dgm:pt modelId="{82AC23D3-6029-45B7-81DB-DFFFF4CA0355}">
      <dgm:prSet phldrT="[Text]"/>
      <dgm:spPr/>
      <dgm:t>
        <a:bodyPr/>
        <a:lstStyle/>
        <a:p>
          <a:pPr algn="just"/>
          <a:r>
            <a:rPr lang="en-US" b="1" dirty="0" smtClean="0"/>
            <a:t>Job security</a:t>
          </a:r>
          <a:endParaRPr lang="en-IN" b="1" dirty="0"/>
        </a:p>
      </dgm:t>
    </dgm:pt>
    <dgm:pt modelId="{B0EBDA25-8FD9-43E0-9622-BA6C00BBE7B6}" type="parTrans" cxnId="{6DC9DF9A-6118-4C7C-84C1-780EB3217D92}">
      <dgm:prSet/>
      <dgm:spPr/>
    </dgm:pt>
    <dgm:pt modelId="{3210DAAF-6596-409B-B0D1-A0F3170E7A88}" type="sibTrans" cxnId="{6DC9DF9A-6118-4C7C-84C1-780EB3217D92}">
      <dgm:prSet/>
      <dgm:spPr/>
    </dgm:pt>
    <dgm:pt modelId="{344C56CE-B183-420D-AE36-6C9F174AB277}">
      <dgm:prSet phldrT="[Text]"/>
      <dgm:spPr/>
      <dgm:t>
        <a:bodyPr/>
        <a:lstStyle/>
        <a:p>
          <a:pPr algn="just"/>
          <a:endParaRPr lang="en-IN" b="1" dirty="0"/>
        </a:p>
      </dgm:t>
    </dgm:pt>
    <dgm:pt modelId="{9ED8E67C-EB8B-4B6F-AC99-5EF69AB01D4B}" type="parTrans" cxnId="{FD64BB2C-ECFD-4CFC-8B7B-D7184F9CD080}">
      <dgm:prSet/>
      <dgm:spPr/>
    </dgm:pt>
    <dgm:pt modelId="{85075442-D64D-4AF1-B5AD-ED863D093135}" type="sibTrans" cxnId="{FD64BB2C-ECFD-4CFC-8B7B-D7184F9CD080}">
      <dgm:prSet/>
      <dgm:spPr/>
    </dgm:pt>
    <dgm:pt modelId="{FD142FE5-0E43-4CD1-85AE-8DD37425F7DD}">
      <dgm:prSet phldrT="[Text]"/>
      <dgm:spPr/>
      <dgm:t>
        <a:bodyPr/>
        <a:lstStyle/>
        <a:p>
          <a:pPr algn="just"/>
          <a:r>
            <a:rPr lang="en-US" b="1" dirty="0" smtClean="0"/>
            <a:t>Opportunity for advancement</a:t>
          </a:r>
          <a:endParaRPr lang="en-IN" b="1" dirty="0"/>
        </a:p>
      </dgm:t>
    </dgm:pt>
    <dgm:pt modelId="{FB3BBE16-9143-407C-8A99-ECA75A1C6B10}" type="parTrans" cxnId="{12E0981E-CF7F-4006-B17F-CD5387FAE2D4}">
      <dgm:prSet/>
      <dgm:spPr/>
    </dgm:pt>
    <dgm:pt modelId="{D44AD94B-23E3-4FE1-8253-A0D2E4F00A59}" type="sibTrans" cxnId="{12E0981E-CF7F-4006-B17F-CD5387FAE2D4}">
      <dgm:prSet/>
      <dgm:spPr/>
    </dgm:pt>
    <dgm:pt modelId="{F3CDBABD-C615-4AA6-AD63-577D4D4FAB9E}">
      <dgm:prSet phldrT="[Text]"/>
      <dgm:spPr/>
      <dgm:t>
        <a:bodyPr/>
        <a:lstStyle/>
        <a:p>
          <a:pPr algn="just"/>
          <a:endParaRPr lang="en-IN" b="1" dirty="0"/>
        </a:p>
      </dgm:t>
    </dgm:pt>
    <dgm:pt modelId="{E66FED9C-5EC9-4108-A3CB-C395FE03EE9B}" type="parTrans" cxnId="{B1F71016-975B-4CCF-84E5-E6CD46486F37}">
      <dgm:prSet/>
      <dgm:spPr/>
    </dgm:pt>
    <dgm:pt modelId="{96A79BD0-90EF-4B36-9509-06F1C149799F}" type="sibTrans" cxnId="{B1F71016-975B-4CCF-84E5-E6CD46486F37}">
      <dgm:prSet/>
      <dgm:spPr/>
    </dgm:pt>
    <dgm:pt modelId="{C48EB037-6515-472F-BA40-1C57DDF0C4E9}">
      <dgm:prSet phldrT="[Text]"/>
      <dgm:spPr/>
      <dgm:t>
        <a:bodyPr/>
        <a:lstStyle/>
        <a:p>
          <a:pPr algn="just"/>
          <a:r>
            <a:rPr lang="en-US" b="1" dirty="0" smtClean="0"/>
            <a:t>Communication</a:t>
          </a:r>
          <a:endParaRPr lang="en-IN" b="1" dirty="0"/>
        </a:p>
      </dgm:t>
    </dgm:pt>
    <dgm:pt modelId="{8907ECC5-8C08-483E-B8F8-7C3507C5D93A}" type="parTrans" cxnId="{0AE15AFD-26C6-4C40-825D-A2025756A9E6}">
      <dgm:prSet/>
      <dgm:spPr/>
    </dgm:pt>
    <dgm:pt modelId="{0BBCB578-CDAD-4B0B-A622-3D58303E2F93}" type="sibTrans" cxnId="{0AE15AFD-26C6-4C40-825D-A2025756A9E6}">
      <dgm:prSet/>
      <dgm:spPr/>
    </dgm:pt>
    <dgm:pt modelId="{E3F00113-7C90-4466-A378-05E9178025AC}">
      <dgm:prSet phldrT="[Text]"/>
      <dgm:spPr/>
      <dgm:t>
        <a:bodyPr/>
        <a:lstStyle/>
        <a:p>
          <a:pPr algn="just"/>
          <a:endParaRPr lang="en-IN" b="1" dirty="0"/>
        </a:p>
      </dgm:t>
    </dgm:pt>
    <dgm:pt modelId="{DAC6236F-FE9C-4AC8-A398-84EBF81645B8}" type="parTrans" cxnId="{C672D558-F9EF-4073-B4E1-67A9BFFACD41}">
      <dgm:prSet/>
      <dgm:spPr/>
    </dgm:pt>
    <dgm:pt modelId="{B3104343-EBFB-4989-A2AE-AC110CC95E06}" type="sibTrans" cxnId="{C672D558-F9EF-4073-B4E1-67A9BFFACD41}">
      <dgm:prSet/>
      <dgm:spPr/>
    </dgm:pt>
    <dgm:pt modelId="{ACBCA18F-9EC9-45A9-A5DF-462DC0129373}">
      <dgm:prSet phldrT="[Text]"/>
      <dgm:spPr/>
      <dgm:t>
        <a:bodyPr/>
        <a:lstStyle/>
        <a:p>
          <a:pPr algn="just"/>
          <a:r>
            <a:rPr lang="en-US" b="1" dirty="0" smtClean="0"/>
            <a:t>Supervision</a:t>
          </a:r>
          <a:endParaRPr lang="en-IN" b="1" dirty="0"/>
        </a:p>
      </dgm:t>
    </dgm:pt>
    <dgm:pt modelId="{E9BAB2D2-8CF7-4A33-A48E-0426538AF05A}" type="parTrans" cxnId="{3B00CEDE-9691-4EA1-9C37-AE3C303BC766}">
      <dgm:prSet/>
      <dgm:spPr/>
    </dgm:pt>
    <dgm:pt modelId="{FBB240BF-ABB3-4992-AB10-962EE43E6A01}" type="sibTrans" cxnId="{3B00CEDE-9691-4EA1-9C37-AE3C303BC766}">
      <dgm:prSet/>
      <dgm:spPr/>
    </dgm:pt>
    <dgm:pt modelId="{1171F01C-2581-4C65-B878-BF244D7B1081}">
      <dgm:prSet phldrT="[Text]"/>
      <dgm:spPr/>
      <dgm:t>
        <a:bodyPr/>
        <a:lstStyle/>
        <a:p>
          <a:pPr algn="just"/>
          <a:endParaRPr lang="en-IN" b="1" dirty="0"/>
        </a:p>
      </dgm:t>
    </dgm:pt>
    <dgm:pt modelId="{E281DFFD-EFED-45A9-946C-90CBFBBB1510}" type="parTrans" cxnId="{43295A8D-5A54-4621-B651-675F0F475283}">
      <dgm:prSet/>
      <dgm:spPr/>
    </dgm:pt>
    <dgm:pt modelId="{F7FE7901-5AB0-4EAA-8AD6-4EC6D5FC5EC1}" type="sibTrans" cxnId="{43295A8D-5A54-4621-B651-675F0F475283}">
      <dgm:prSet/>
      <dgm:spPr/>
    </dgm:pt>
    <dgm:pt modelId="{907CF1E5-F58D-4E03-87E7-00435B3326EA}">
      <dgm:prSet phldrT="[Text]"/>
      <dgm:spPr/>
      <dgm:t>
        <a:bodyPr/>
        <a:lstStyle/>
        <a:p>
          <a:pPr algn="just"/>
          <a:r>
            <a:rPr lang="en-US" b="0" dirty="0" smtClean="0"/>
            <a:t>Employee centeredness</a:t>
          </a:r>
          <a:endParaRPr lang="en-IN" b="0" dirty="0"/>
        </a:p>
      </dgm:t>
    </dgm:pt>
    <dgm:pt modelId="{2AE68AFC-96C4-4E82-AF5F-59590931D122}" type="parTrans" cxnId="{89505381-E466-4C88-AE4D-13A38AD9FDAA}">
      <dgm:prSet/>
      <dgm:spPr/>
    </dgm:pt>
    <dgm:pt modelId="{70639E5A-FDDE-4384-BD6A-9A7973D4F762}" type="sibTrans" cxnId="{89505381-E466-4C88-AE4D-13A38AD9FDAA}">
      <dgm:prSet/>
      <dgm:spPr/>
    </dgm:pt>
    <dgm:pt modelId="{271CB029-11FE-4B6F-9A4B-E7B7F3B8AB97}">
      <dgm:prSet phldrT="[Text]"/>
      <dgm:spPr/>
      <dgm:t>
        <a:bodyPr/>
        <a:lstStyle/>
        <a:p>
          <a:pPr algn="just"/>
          <a:r>
            <a:rPr lang="en-US" b="0" dirty="0" smtClean="0"/>
            <a:t>Participation</a:t>
          </a:r>
          <a:endParaRPr lang="en-IN" b="0" dirty="0"/>
        </a:p>
      </dgm:t>
    </dgm:pt>
    <dgm:pt modelId="{0FF103E2-B077-4334-B2A4-C33766122BF8}" type="parTrans" cxnId="{1C266012-F0B6-4B04-872A-660362879B93}">
      <dgm:prSet/>
      <dgm:spPr/>
    </dgm:pt>
    <dgm:pt modelId="{1F7990AC-2155-46F9-B24D-FA69B51C3456}" type="sibTrans" cxnId="{1C266012-F0B6-4B04-872A-660362879B93}">
      <dgm:prSet/>
      <dgm:spPr/>
    </dgm:pt>
    <dgm:pt modelId="{07F07E14-F22B-4811-AFB3-5906EBC082F8}" type="pres">
      <dgm:prSet presAssocID="{F4A57B40-433F-465F-B2A3-F4A1AB96DE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D31EFAD-CD51-4883-BFCA-4AB7D37F1814}" type="pres">
      <dgm:prSet presAssocID="{21A31AE3-917C-4DEF-901B-A25A134C6AC0}" presName="composite" presStyleCnt="0"/>
      <dgm:spPr/>
    </dgm:pt>
    <dgm:pt modelId="{BB0E4CC4-4F8A-41B2-AB9C-EE29036E9CAF}" type="pres">
      <dgm:prSet presAssocID="{21A31AE3-917C-4DEF-901B-A25A134C6A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5A59C-B5C9-47D6-B94C-1DC5B25CFEEF}" type="pres">
      <dgm:prSet presAssocID="{21A31AE3-917C-4DEF-901B-A25A134C6AC0}" presName="desTx" presStyleLbl="alignAccFollowNode1" presStyleIdx="0" presStyleCnt="3" custScaleY="986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97D69E-115B-4315-8952-ECB8F67ECD32}" type="pres">
      <dgm:prSet presAssocID="{16D0EAD3-719E-4216-8AD5-1EA2AF64B2A4}" presName="space" presStyleCnt="0"/>
      <dgm:spPr/>
    </dgm:pt>
    <dgm:pt modelId="{1467654E-0629-488B-BC28-2019E3742CA1}" type="pres">
      <dgm:prSet presAssocID="{5A72B47E-09BE-45C1-94BC-2EB71DC6BB52}" presName="composite" presStyleCnt="0"/>
      <dgm:spPr/>
    </dgm:pt>
    <dgm:pt modelId="{4A280AE2-CCF0-4D6D-A9BB-1F1347966BEA}" type="pres">
      <dgm:prSet presAssocID="{5A72B47E-09BE-45C1-94BC-2EB71DC6BB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A8F301-F194-418C-9937-98633CB1960D}" type="pres">
      <dgm:prSet presAssocID="{5A72B47E-09BE-45C1-94BC-2EB71DC6BB52}" presName="desTx" presStyleLbl="alignAccFollowNode1" presStyleIdx="1" presStyleCnt="3" custScaleY="1009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A690D8-43C7-49B8-993C-BD031D348CF7}" type="pres">
      <dgm:prSet presAssocID="{9150DA1B-642C-4711-AB30-08E1E41DC749}" presName="space" presStyleCnt="0"/>
      <dgm:spPr/>
    </dgm:pt>
    <dgm:pt modelId="{B3554AC0-27D5-4264-B010-2185CC50B674}" type="pres">
      <dgm:prSet presAssocID="{45B66577-EA49-4D99-A697-C961E0B1FBA1}" presName="composite" presStyleCnt="0"/>
      <dgm:spPr/>
    </dgm:pt>
    <dgm:pt modelId="{7A30F95D-8C69-4687-8AAE-8118769EF4C2}" type="pres">
      <dgm:prSet presAssocID="{45B66577-EA49-4D99-A697-C961E0B1FBA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709C2C-4DB3-4EB6-8013-B4BFC1980346}" type="pres">
      <dgm:prSet presAssocID="{45B66577-EA49-4D99-A697-C961E0B1FBA1}" presName="desTx" presStyleLbl="alignAccFollowNode1" presStyleIdx="2" presStyleCnt="3" custScaleY="98825" custLinFactNeighborY="-7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C266012-F0B6-4B04-872A-660362879B93}" srcId="{ACBCA18F-9EC9-45A9-A5DF-462DC0129373}" destId="{271CB029-11FE-4B6F-9A4B-E7B7F3B8AB97}" srcOrd="1" destOrd="0" parTransId="{0FF103E2-B077-4334-B2A4-C33766122BF8}" sibTransId="{1F7990AC-2155-46F9-B24D-FA69B51C3456}"/>
    <dgm:cxn modelId="{9C3D1593-12EE-43E1-9A77-95FDA33653B3}" type="presOf" srcId="{21A31AE3-917C-4DEF-901B-A25A134C6AC0}" destId="{BB0E4CC4-4F8A-41B2-AB9C-EE29036E9CAF}" srcOrd="0" destOrd="0" presId="urn:microsoft.com/office/officeart/2005/8/layout/hList1"/>
    <dgm:cxn modelId="{678F789A-E4EF-4CA9-944D-720D4FCDA320}" type="presOf" srcId="{F3CDBABD-C615-4AA6-AD63-577D4D4FAB9E}" destId="{21709C2C-4DB3-4EB6-8013-B4BFC1980346}" srcOrd="0" destOrd="1" presId="urn:microsoft.com/office/officeart/2005/8/layout/hList1"/>
    <dgm:cxn modelId="{F0D05C4B-754F-4652-B3A8-3CE5EE3B9796}" srcId="{5A72B47E-09BE-45C1-94BC-2EB71DC6BB52}" destId="{C58FBCA6-DA0F-4C1C-9A20-8A8F06A7DF39}" srcOrd="2" destOrd="0" parTransId="{F4358350-CAF1-4597-A0A3-A78E2588A27B}" sibTransId="{1D5AFC2C-39DB-46C9-A803-2F3309DCF570}"/>
    <dgm:cxn modelId="{DBFD5CCD-5F2E-4C7A-9440-4FD1548601F1}" srcId="{21A31AE3-917C-4DEF-901B-A25A134C6AC0}" destId="{B0DDA852-D9D4-410C-B1D7-91A1420EDFFF}" srcOrd="0" destOrd="0" parTransId="{D974BE9E-A139-4AC6-8DD9-313FC3C17B69}" sibTransId="{6E6EA6A7-3128-4898-B7D3-43ACC959E2FA}"/>
    <dgm:cxn modelId="{7A40C454-A1C8-4517-95A2-3507B58909D6}" srcId="{21A31AE3-917C-4DEF-901B-A25A134C6AC0}" destId="{CA93CDFB-5798-4AEB-8113-B4083AB70D4D}" srcOrd="2" destOrd="0" parTransId="{A7B99F68-AFEC-4EC3-AFDC-82463EFFB87E}" sibTransId="{A0822146-275B-4D4D-8FA3-3EA9E3DEFA9A}"/>
    <dgm:cxn modelId="{5DD2DD8A-9B43-45CD-A73C-DC02F6476E7B}" type="presOf" srcId="{5A72B47E-09BE-45C1-94BC-2EB71DC6BB52}" destId="{4A280AE2-CCF0-4D6D-A9BB-1F1347966BEA}" srcOrd="0" destOrd="0" presId="urn:microsoft.com/office/officeart/2005/8/layout/hList1"/>
    <dgm:cxn modelId="{2976DB25-B683-4342-BA36-19E0D077A113}" type="presOf" srcId="{344C56CE-B183-420D-AE36-6C9F174AB277}" destId="{1DA8F301-F194-418C-9937-98633CB1960D}" srcOrd="0" destOrd="5" presId="urn:microsoft.com/office/officeart/2005/8/layout/hList1"/>
    <dgm:cxn modelId="{4037EEE4-DB30-4580-9671-6F0B0195ADA0}" type="presOf" srcId="{1B013166-4828-42CA-A636-4DB1A347F38B}" destId="{42F5A59C-B5C9-47D6-B94C-1DC5B25CFEEF}" srcOrd="0" destOrd="1" presId="urn:microsoft.com/office/officeart/2005/8/layout/hList1"/>
    <dgm:cxn modelId="{7B19FF1D-0095-4655-BD96-751DC6BB7D45}" type="presOf" srcId="{91071EBA-82EF-4480-AAB2-CE14C4825527}" destId="{1DA8F301-F194-418C-9937-98633CB1960D}" srcOrd="0" destOrd="1" presId="urn:microsoft.com/office/officeart/2005/8/layout/hList1"/>
    <dgm:cxn modelId="{C18D28C1-9526-43D1-9764-A42B23917472}" type="presOf" srcId="{FD142FE5-0E43-4CD1-85AE-8DD37425F7DD}" destId="{21709C2C-4DB3-4EB6-8013-B4BFC1980346}" srcOrd="0" destOrd="2" presId="urn:microsoft.com/office/officeart/2005/8/layout/hList1"/>
    <dgm:cxn modelId="{C672D558-F9EF-4073-B4E1-67A9BFFACD41}" srcId="{45B66577-EA49-4D99-A697-C961E0B1FBA1}" destId="{E3F00113-7C90-4466-A378-05E9178025AC}" srcOrd="3" destOrd="0" parTransId="{DAC6236F-FE9C-4AC8-A398-84EBF81645B8}" sibTransId="{B3104343-EBFB-4989-A2AE-AC110CC95E06}"/>
    <dgm:cxn modelId="{EE5552B1-62C7-4534-AE74-99F901C40542}" type="presOf" srcId="{C58FBCA6-DA0F-4C1C-9A20-8A8F06A7DF39}" destId="{1DA8F301-F194-418C-9937-98633CB1960D}" srcOrd="0" destOrd="2" presId="urn:microsoft.com/office/officeart/2005/8/layout/hList1"/>
    <dgm:cxn modelId="{FBD689E1-BEEC-4A27-8729-D0F2C9A52256}" srcId="{21A31AE3-917C-4DEF-901B-A25A134C6AC0}" destId="{9B7D7A83-F352-4BE3-832D-F6CDD0E91E71}" srcOrd="5" destOrd="0" parTransId="{6E629230-C71B-4ADF-ADCF-71346735A160}" sibTransId="{EA351B1A-60F1-46EE-A075-EDEC3285081D}"/>
    <dgm:cxn modelId="{44507B09-C091-401D-BC32-67AC1397A0AE}" type="presOf" srcId="{E3F00113-7C90-4466-A378-05E9178025AC}" destId="{21709C2C-4DB3-4EB6-8013-B4BFC1980346}" srcOrd="0" destOrd="3" presId="urn:microsoft.com/office/officeart/2005/8/layout/hList1"/>
    <dgm:cxn modelId="{0AE15AFD-26C6-4C40-825D-A2025756A9E6}" srcId="{45B66577-EA49-4D99-A697-C961E0B1FBA1}" destId="{C48EB037-6515-472F-BA40-1C57DDF0C4E9}" srcOrd="4" destOrd="0" parTransId="{8907ECC5-8C08-483E-B8F8-7C3507C5D93A}" sibTransId="{0BBCB578-CDAD-4B0B-A622-3D58303E2F93}"/>
    <dgm:cxn modelId="{28F8474E-A317-4085-BFAF-BC419B9A75AA}" type="presOf" srcId="{271CB029-11FE-4B6F-9A4B-E7B7F3B8AB97}" destId="{21709C2C-4DB3-4EB6-8013-B4BFC1980346}" srcOrd="0" destOrd="8" presId="urn:microsoft.com/office/officeart/2005/8/layout/hList1"/>
    <dgm:cxn modelId="{4C440C07-2EEF-46EA-8FC9-A391F28275C7}" type="presOf" srcId="{46355136-9D5E-4FF6-9269-965A3D1A7F1B}" destId="{1DA8F301-F194-418C-9937-98633CB1960D}" srcOrd="0" destOrd="4" presId="urn:microsoft.com/office/officeart/2005/8/layout/hList1"/>
    <dgm:cxn modelId="{230D6FC0-50A3-446C-B453-C59DBB916239}" type="presOf" srcId="{45B66577-EA49-4D99-A697-C961E0B1FBA1}" destId="{7A30F95D-8C69-4687-8AAE-8118769EF4C2}" srcOrd="0" destOrd="0" presId="urn:microsoft.com/office/officeart/2005/8/layout/hList1"/>
    <dgm:cxn modelId="{12E0981E-CF7F-4006-B17F-CD5387FAE2D4}" srcId="{45B66577-EA49-4D99-A697-C961E0B1FBA1}" destId="{FD142FE5-0E43-4CD1-85AE-8DD37425F7DD}" srcOrd="2" destOrd="0" parTransId="{FB3BBE16-9143-407C-8A99-ECA75A1C6B10}" sibTransId="{D44AD94B-23E3-4FE1-8253-A0D2E4F00A59}"/>
    <dgm:cxn modelId="{84A178AB-FD62-4258-A6A5-D5B0595F592B}" type="presOf" srcId="{CA93CDFB-5798-4AEB-8113-B4083AB70D4D}" destId="{42F5A59C-B5C9-47D6-B94C-1DC5B25CFEEF}" srcOrd="0" destOrd="2" presId="urn:microsoft.com/office/officeart/2005/8/layout/hList1"/>
    <dgm:cxn modelId="{3830DC02-A2E7-439E-8683-62CC00EC831D}" type="presOf" srcId="{F4A57B40-433F-465F-B2A3-F4A1AB96DEF5}" destId="{07F07E14-F22B-4811-AFB3-5906EBC082F8}" srcOrd="0" destOrd="0" presId="urn:microsoft.com/office/officeart/2005/8/layout/hList1"/>
    <dgm:cxn modelId="{A0294ECE-B3FF-4878-ABC5-6D7CDF3B0DC5}" srcId="{45B66577-EA49-4D99-A697-C961E0B1FBA1}" destId="{F0B2DEAE-3F6D-4B91-9F38-61F3514AE621}" srcOrd="0" destOrd="0" parTransId="{2FF16575-F413-4297-A45E-D8B1C2567258}" sibTransId="{A2F7052A-18D3-461B-9420-4F7F509078A0}"/>
    <dgm:cxn modelId="{D311676A-8C3F-44F9-B247-2F7D554F5637}" type="presOf" srcId="{B0DDA852-D9D4-410C-B1D7-91A1420EDFFF}" destId="{42F5A59C-B5C9-47D6-B94C-1DC5B25CFEEF}" srcOrd="0" destOrd="0" presId="urn:microsoft.com/office/officeart/2005/8/layout/hList1"/>
    <dgm:cxn modelId="{27D4AD9C-5663-4D8F-A62D-94B0E866DD1E}" srcId="{F4A57B40-433F-465F-B2A3-F4A1AB96DEF5}" destId="{21A31AE3-917C-4DEF-901B-A25A134C6AC0}" srcOrd="0" destOrd="0" parTransId="{169A8700-BC7F-4826-9A32-71A09D80B85E}" sibTransId="{16D0EAD3-719E-4216-8AD5-1EA2AF64B2A4}"/>
    <dgm:cxn modelId="{202179FF-FB5E-4D29-B8AC-ADFDF5C128EC}" type="presOf" srcId="{1171F01C-2581-4C65-B878-BF244D7B1081}" destId="{21709C2C-4DB3-4EB6-8013-B4BFC1980346}" srcOrd="0" destOrd="5" presId="urn:microsoft.com/office/officeart/2005/8/layout/hList1"/>
    <dgm:cxn modelId="{B1F71016-975B-4CCF-84E5-E6CD46486F37}" srcId="{45B66577-EA49-4D99-A697-C961E0B1FBA1}" destId="{F3CDBABD-C615-4AA6-AD63-577D4D4FAB9E}" srcOrd="1" destOrd="0" parTransId="{E66FED9C-5EC9-4108-A3CB-C395FE03EE9B}" sibTransId="{96A79BD0-90EF-4B36-9509-06F1C149799F}"/>
    <dgm:cxn modelId="{F30A15E0-8481-45E0-AEED-F758FAE4F026}" type="presOf" srcId="{3B6E3737-8A84-40E4-BE60-45A20D48DA9C}" destId="{42F5A59C-B5C9-47D6-B94C-1DC5B25CFEEF}" srcOrd="0" destOrd="4" presId="urn:microsoft.com/office/officeart/2005/8/layout/hList1"/>
    <dgm:cxn modelId="{D854E80E-1AA5-46EE-A108-F4EC6B347E17}" type="presOf" srcId="{82AC23D3-6029-45B7-81DB-DFFFF4CA0355}" destId="{1DA8F301-F194-418C-9937-98633CB1960D}" srcOrd="0" destOrd="6" presId="urn:microsoft.com/office/officeart/2005/8/layout/hList1"/>
    <dgm:cxn modelId="{53ED12E8-7261-4FBB-A082-8930E0DEDFF5}" srcId="{F4A57B40-433F-465F-B2A3-F4A1AB96DEF5}" destId="{5A72B47E-09BE-45C1-94BC-2EB71DC6BB52}" srcOrd="1" destOrd="0" parTransId="{649A0EA7-97FB-4B96-ADBD-201AB93DEA54}" sibTransId="{9150DA1B-642C-4711-AB30-08E1E41DC749}"/>
    <dgm:cxn modelId="{7FA0B51F-23B9-4790-B771-9B8759143D52}" type="presOf" srcId="{62AF824B-AB1F-41DF-BC4D-F3B99025AAAD}" destId="{42F5A59C-B5C9-47D6-B94C-1DC5B25CFEEF}" srcOrd="0" destOrd="6" presId="urn:microsoft.com/office/officeart/2005/8/layout/hList1"/>
    <dgm:cxn modelId="{F1209386-A516-4381-8309-9775DE71B7E2}" type="presOf" srcId="{91FD6AB5-C9F0-464F-9B3F-6FBAA6CD605B}" destId="{42F5A59C-B5C9-47D6-B94C-1DC5B25CFEEF}" srcOrd="0" destOrd="3" presId="urn:microsoft.com/office/officeart/2005/8/layout/hList1"/>
    <dgm:cxn modelId="{E086579F-4589-49F6-AF3A-ED2C98E7153D}" type="presOf" srcId="{3A14455B-70FF-4D5E-AC2C-30021C153A08}" destId="{1DA8F301-F194-418C-9937-98633CB1960D}" srcOrd="0" destOrd="3" presId="urn:microsoft.com/office/officeart/2005/8/layout/hList1"/>
    <dgm:cxn modelId="{1BFEB5FC-94A5-4101-B428-46F53B97B668}" type="presOf" srcId="{42B7DC4E-F50B-4700-B69D-7EA7A97F2D27}" destId="{1DA8F301-F194-418C-9937-98633CB1960D}" srcOrd="0" destOrd="0" presId="urn:microsoft.com/office/officeart/2005/8/layout/hList1"/>
    <dgm:cxn modelId="{D7A10945-8E4C-4DBE-88B7-D0CC7E995C11}" srcId="{F4A57B40-433F-465F-B2A3-F4A1AB96DEF5}" destId="{45B66577-EA49-4D99-A697-C961E0B1FBA1}" srcOrd="2" destOrd="0" parTransId="{8E057199-7AE7-4CFC-B52E-E7D8799E6121}" sibTransId="{28B6EBA0-387C-452F-82B9-21BD3FDFD923}"/>
    <dgm:cxn modelId="{FD64BB2C-ECFD-4CFC-8B7B-D7184F9CD080}" srcId="{5A72B47E-09BE-45C1-94BC-2EB71DC6BB52}" destId="{344C56CE-B183-420D-AE36-6C9F174AB277}" srcOrd="5" destOrd="0" parTransId="{9ED8E67C-EB8B-4B6F-AC99-5EF69AB01D4B}" sibTransId="{85075442-D64D-4AF1-B5AD-ED863D093135}"/>
    <dgm:cxn modelId="{573CF7C6-4112-4896-8E29-10736B1E274C}" srcId="{21A31AE3-917C-4DEF-901B-A25A134C6AC0}" destId="{62AF824B-AB1F-41DF-BC4D-F3B99025AAAD}" srcOrd="6" destOrd="0" parTransId="{2703F485-F26B-4243-B5E2-9E29FF0CF77F}" sibTransId="{EFFD4916-72E0-4A93-830B-B3CB3E47455F}"/>
    <dgm:cxn modelId="{566F922E-0435-48E5-9392-EFEBF2F96D73}" type="presOf" srcId="{9B7D7A83-F352-4BE3-832D-F6CDD0E91E71}" destId="{42F5A59C-B5C9-47D6-B94C-1DC5B25CFEEF}" srcOrd="0" destOrd="5" presId="urn:microsoft.com/office/officeart/2005/8/layout/hList1"/>
    <dgm:cxn modelId="{8999B028-0D65-4702-834C-2A2F4F0CA20F}" type="presOf" srcId="{907CF1E5-F58D-4E03-87E7-00435B3326EA}" destId="{21709C2C-4DB3-4EB6-8013-B4BFC1980346}" srcOrd="0" destOrd="7" presId="urn:microsoft.com/office/officeart/2005/8/layout/hList1"/>
    <dgm:cxn modelId="{E181B7F6-911F-4960-B4A1-93BDB3C76154}" srcId="{5A72B47E-09BE-45C1-94BC-2EB71DC6BB52}" destId="{91071EBA-82EF-4480-AAB2-CE14C4825527}" srcOrd="1" destOrd="0" parTransId="{E1A3A10F-CFAA-4E09-ACAD-1765069E931D}" sibTransId="{64849F65-C27A-47DD-8F73-93C0997D8DA9}"/>
    <dgm:cxn modelId="{E287E368-6185-4BE9-A136-27FB7ACD626C}" type="presOf" srcId="{C48EB037-6515-472F-BA40-1C57DDF0C4E9}" destId="{21709C2C-4DB3-4EB6-8013-B4BFC1980346}" srcOrd="0" destOrd="4" presId="urn:microsoft.com/office/officeart/2005/8/layout/hList1"/>
    <dgm:cxn modelId="{6DC9DF9A-6118-4C7C-84C1-780EB3217D92}" srcId="{5A72B47E-09BE-45C1-94BC-2EB71DC6BB52}" destId="{82AC23D3-6029-45B7-81DB-DFFFF4CA0355}" srcOrd="6" destOrd="0" parTransId="{B0EBDA25-8FD9-43E0-9622-BA6C00BBE7B6}" sibTransId="{3210DAAF-6596-409B-B0D1-A0F3170E7A88}"/>
    <dgm:cxn modelId="{3B37F2D4-8D54-4F42-B1E4-A3FDE3180E04}" srcId="{21A31AE3-917C-4DEF-901B-A25A134C6AC0}" destId="{1B013166-4828-42CA-A636-4DB1A347F38B}" srcOrd="1" destOrd="0" parTransId="{CEEE64E9-916E-4323-8FF4-664682E92FC7}" sibTransId="{DD16D994-D077-4B6A-B061-64351C3B6C24}"/>
    <dgm:cxn modelId="{85472463-F3D7-4D83-8BF8-075EAB231EB0}" srcId="{5A72B47E-09BE-45C1-94BC-2EB71DC6BB52}" destId="{3A14455B-70FF-4D5E-AC2C-30021C153A08}" srcOrd="3" destOrd="0" parTransId="{F2B07DD5-F678-4BC4-A755-D61492816B81}" sibTransId="{062C938E-04DA-44CA-B470-648ECFFD2822}"/>
    <dgm:cxn modelId="{D2C9192A-D548-4737-A96F-9484BD1B9F98}" type="presOf" srcId="{ACBCA18F-9EC9-45A9-A5DF-462DC0129373}" destId="{21709C2C-4DB3-4EB6-8013-B4BFC1980346}" srcOrd="0" destOrd="6" presId="urn:microsoft.com/office/officeart/2005/8/layout/hList1"/>
    <dgm:cxn modelId="{A116D091-8771-4FBE-8689-BE74EA0D0F53}" srcId="{5A72B47E-09BE-45C1-94BC-2EB71DC6BB52}" destId="{46355136-9D5E-4FF6-9269-965A3D1A7F1B}" srcOrd="4" destOrd="0" parTransId="{E020EEAF-4AAD-4651-9BAB-D8CA24A58032}" sibTransId="{A9DB78EA-9049-4202-A41D-0993B6D8EB9E}"/>
    <dgm:cxn modelId="{89505381-E466-4C88-AE4D-13A38AD9FDAA}" srcId="{ACBCA18F-9EC9-45A9-A5DF-462DC0129373}" destId="{907CF1E5-F58D-4E03-87E7-00435B3326EA}" srcOrd="0" destOrd="0" parTransId="{2AE68AFC-96C4-4E82-AF5F-59590931D122}" sibTransId="{70639E5A-FDDE-4384-BD6A-9A7973D4F762}"/>
    <dgm:cxn modelId="{BB5CB154-6367-48B1-A70C-30452ECA8EFD}" srcId="{21A31AE3-917C-4DEF-901B-A25A134C6AC0}" destId="{91FD6AB5-C9F0-464F-9B3F-6FBAA6CD605B}" srcOrd="3" destOrd="0" parTransId="{514AF0D6-9E53-409E-A8DF-EFA4D6288383}" sibTransId="{B0371A21-C305-4C0D-8CF6-5B5B55C59EEB}"/>
    <dgm:cxn modelId="{3B00CEDE-9691-4EA1-9C37-AE3C303BC766}" srcId="{45B66577-EA49-4D99-A697-C961E0B1FBA1}" destId="{ACBCA18F-9EC9-45A9-A5DF-462DC0129373}" srcOrd="6" destOrd="0" parTransId="{E9BAB2D2-8CF7-4A33-A48E-0426538AF05A}" sibTransId="{FBB240BF-ABB3-4992-AB10-962EE43E6A01}"/>
    <dgm:cxn modelId="{EBF96C8A-F185-4C4B-82BA-CB63BFD99483}" type="presOf" srcId="{F0B2DEAE-3F6D-4B91-9F38-61F3514AE621}" destId="{21709C2C-4DB3-4EB6-8013-B4BFC1980346}" srcOrd="0" destOrd="0" presId="urn:microsoft.com/office/officeart/2005/8/layout/hList1"/>
    <dgm:cxn modelId="{43295A8D-5A54-4621-B651-675F0F475283}" srcId="{45B66577-EA49-4D99-A697-C961E0B1FBA1}" destId="{1171F01C-2581-4C65-B878-BF244D7B1081}" srcOrd="5" destOrd="0" parTransId="{E281DFFD-EFED-45A9-946C-90CBFBBB1510}" sibTransId="{F7FE7901-5AB0-4EAA-8AD6-4EC6D5FC5EC1}"/>
    <dgm:cxn modelId="{2BE6892F-6D0D-4E85-B33B-31B64D022CEE}" srcId="{5A72B47E-09BE-45C1-94BC-2EB71DC6BB52}" destId="{42B7DC4E-F50B-4700-B69D-7EA7A97F2D27}" srcOrd="0" destOrd="0" parTransId="{D85B357D-188F-45FE-BA23-792543DC041B}" sibTransId="{C72E6DEC-3064-4E2A-A80E-2D456C3B9818}"/>
    <dgm:cxn modelId="{9E7410EE-B801-4EF6-8C77-58182F4CFC45}" srcId="{21A31AE3-917C-4DEF-901B-A25A134C6AC0}" destId="{3B6E3737-8A84-40E4-BE60-45A20D48DA9C}" srcOrd="4" destOrd="0" parTransId="{7541A2A0-E91C-42EE-A7E5-F735B73946CD}" sibTransId="{D8F2DF0B-2A04-4877-A575-D941A6720A51}"/>
    <dgm:cxn modelId="{E565F0E4-CA46-4B51-BB9C-D7855158F82E}" type="presParOf" srcId="{07F07E14-F22B-4811-AFB3-5906EBC082F8}" destId="{2D31EFAD-CD51-4883-BFCA-4AB7D37F1814}" srcOrd="0" destOrd="0" presId="urn:microsoft.com/office/officeart/2005/8/layout/hList1"/>
    <dgm:cxn modelId="{91FB1E2E-3973-44C0-A003-FF7211479274}" type="presParOf" srcId="{2D31EFAD-CD51-4883-BFCA-4AB7D37F1814}" destId="{BB0E4CC4-4F8A-41B2-AB9C-EE29036E9CAF}" srcOrd="0" destOrd="0" presId="urn:microsoft.com/office/officeart/2005/8/layout/hList1"/>
    <dgm:cxn modelId="{FB3A5FC3-F5EB-47CC-87B5-C58B673DF87D}" type="presParOf" srcId="{2D31EFAD-CD51-4883-BFCA-4AB7D37F1814}" destId="{42F5A59C-B5C9-47D6-B94C-1DC5B25CFEEF}" srcOrd="1" destOrd="0" presId="urn:microsoft.com/office/officeart/2005/8/layout/hList1"/>
    <dgm:cxn modelId="{CA46204A-4853-4C5C-8D2E-98616F971852}" type="presParOf" srcId="{07F07E14-F22B-4811-AFB3-5906EBC082F8}" destId="{0097D69E-115B-4315-8952-ECB8F67ECD32}" srcOrd="1" destOrd="0" presId="urn:microsoft.com/office/officeart/2005/8/layout/hList1"/>
    <dgm:cxn modelId="{176EA0AA-91B0-469A-B66F-21494B077646}" type="presParOf" srcId="{07F07E14-F22B-4811-AFB3-5906EBC082F8}" destId="{1467654E-0629-488B-BC28-2019E3742CA1}" srcOrd="2" destOrd="0" presId="urn:microsoft.com/office/officeart/2005/8/layout/hList1"/>
    <dgm:cxn modelId="{DBEF59D0-A890-4F3F-B56A-FDC23F964424}" type="presParOf" srcId="{1467654E-0629-488B-BC28-2019E3742CA1}" destId="{4A280AE2-CCF0-4D6D-A9BB-1F1347966BEA}" srcOrd="0" destOrd="0" presId="urn:microsoft.com/office/officeart/2005/8/layout/hList1"/>
    <dgm:cxn modelId="{9C1F8B52-1826-424B-9DF2-B7573571406F}" type="presParOf" srcId="{1467654E-0629-488B-BC28-2019E3742CA1}" destId="{1DA8F301-F194-418C-9937-98633CB1960D}" srcOrd="1" destOrd="0" presId="urn:microsoft.com/office/officeart/2005/8/layout/hList1"/>
    <dgm:cxn modelId="{68878708-57C3-4A6E-8940-A106555B91BF}" type="presParOf" srcId="{07F07E14-F22B-4811-AFB3-5906EBC082F8}" destId="{05A690D8-43C7-49B8-993C-BD031D348CF7}" srcOrd="3" destOrd="0" presId="urn:microsoft.com/office/officeart/2005/8/layout/hList1"/>
    <dgm:cxn modelId="{5283CF9B-E861-4800-AC7F-CF1407996340}" type="presParOf" srcId="{07F07E14-F22B-4811-AFB3-5906EBC082F8}" destId="{B3554AC0-27D5-4264-B010-2185CC50B674}" srcOrd="4" destOrd="0" presId="urn:microsoft.com/office/officeart/2005/8/layout/hList1"/>
    <dgm:cxn modelId="{4E90B242-0FDA-4458-9300-8942C2CFFAA3}" type="presParOf" srcId="{B3554AC0-27D5-4264-B010-2185CC50B674}" destId="{7A30F95D-8C69-4687-8AAE-8118769EF4C2}" srcOrd="0" destOrd="0" presId="urn:microsoft.com/office/officeart/2005/8/layout/hList1"/>
    <dgm:cxn modelId="{69764C93-98DB-436D-9B0F-3382E2BB2B3C}" type="presParOf" srcId="{B3554AC0-27D5-4264-B010-2185CC50B674}" destId="{21709C2C-4DB3-4EB6-8013-B4BFC1980346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19FA6-CFC7-4D24-A3E3-A2E02A82F44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ABD4B22-5F45-41D5-8323-A9212F8FC531}">
      <dgm:prSet phldrT="[Text]"/>
      <dgm:spPr/>
      <dgm:t>
        <a:bodyPr/>
        <a:lstStyle/>
        <a:p>
          <a:r>
            <a:rPr lang="en-US" dirty="0" smtClean="0"/>
            <a:t>High morale</a:t>
          </a:r>
          <a:endParaRPr lang="en-IN" dirty="0"/>
        </a:p>
      </dgm:t>
    </dgm:pt>
    <dgm:pt modelId="{8E9D508A-14CE-41D6-AFD5-FDF7DAA36E53}" type="parTrans" cxnId="{48F15774-0517-48D1-8DB5-BB6973C18DF4}">
      <dgm:prSet/>
      <dgm:spPr/>
      <dgm:t>
        <a:bodyPr/>
        <a:lstStyle/>
        <a:p>
          <a:endParaRPr lang="en-IN"/>
        </a:p>
      </dgm:t>
    </dgm:pt>
    <dgm:pt modelId="{AD591CD3-DEDE-4D3D-B3C8-64D2FB45AE76}" type="sibTrans" cxnId="{48F15774-0517-48D1-8DB5-BB6973C18DF4}">
      <dgm:prSet/>
      <dgm:spPr/>
      <dgm:t>
        <a:bodyPr/>
        <a:lstStyle/>
        <a:p>
          <a:endParaRPr lang="en-IN"/>
        </a:p>
      </dgm:t>
    </dgm:pt>
    <dgm:pt modelId="{61602762-A8C4-45EC-A4A2-FA649C4BC491}">
      <dgm:prSet phldrT="[Text]"/>
      <dgm:spPr/>
      <dgm:t>
        <a:bodyPr/>
        <a:lstStyle/>
        <a:p>
          <a:r>
            <a:rPr lang="en-US" dirty="0" smtClean="0"/>
            <a:t>Sense of satisfaction</a:t>
          </a:r>
          <a:endParaRPr lang="en-IN" dirty="0"/>
        </a:p>
      </dgm:t>
    </dgm:pt>
    <dgm:pt modelId="{685C8CC9-36F7-4500-86DE-165F8626B522}" type="parTrans" cxnId="{5155416A-345C-4EFA-A30D-BD1B884024DF}">
      <dgm:prSet/>
      <dgm:spPr/>
      <dgm:t>
        <a:bodyPr/>
        <a:lstStyle/>
        <a:p>
          <a:endParaRPr lang="en-IN"/>
        </a:p>
      </dgm:t>
    </dgm:pt>
    <dgm:pt modelId="{28FF3798-9E01-47B1-B6E2-34100492ED7F}" type="sibTrans" cxnId="{5155416A-345C-4EFA-A30D-BD1B884024DF}">
      <dgm:prSet/>
      <dgm:spPr/>
      <dgm:t>
        <a:bodyPr/>
        <a:lstStyle/>
        <a:p>
          <a:endParaRPr lang="en-IN"/>
        </a:p>
      </dgm:t>
    </dgm:pt>
    <dgm:pt modelId="{02C60D65-1ECC-44FC-9C6F-0A4EF5C882A2}">
      <dgm:prSet phldrT="[Text]"/>
      <dgm:spPr/>
      <dgm:t>
        <a:bodyPr/>
        <a:lstStyle/>
        <a:p>
          <a:r>
            <a:rPr lang="en-US" dirty="0" smtClean="0"/>
            <a:t>Better production</a:t>
          </a:r>
          <a:endParaRPr lang="en-IN" dirty="0"/>
        </a:p>
      </dgm:t>
    </dgm:pt>
    <dgm:pt modelId="{AC950291-2E29-4C0F-8391-BE1070DA4D2E}" type="parTrans" cxnId="{BA2ED704-605F-47DE-97A4-1B253ECDB70E}">
      <dgm:prSet/>
      <dgm:spPr/>
      <dgm:t>
        <a:bodyPr/>
        <a:lstStyle/>
        <a:p>
          <a:endParaRPr lang="en-IN"/>
        </a:p>
      </dgm:t>
    </dgm:pt>
    <dgm:pt modelId="{04674238-9D2C-406B-A38D-8363A1AF74B2}" type="sibTrans" cxnId="{BA2ED704-605F-47DE-97A4-1B253ECDB70E}">
      <dgm:prSet/>
      <dgm:spPr/>
      <dgm:t>
        <a:bodyPr/>
        <a:lstStyle/>
        <a:p>
          <a:endParaRPr lang="en-IN"/>
        </a:p>
      </dgm:t>
    </dgm:pt>
    <dgm:pt modelId="{97BD8D06-4B28-438E-BD21-96D2B5A9F2B1}">
      <dgm:prSet phldrT="[Text]"/>
      <dgm:spPr/>
      <dgm:t>
        <a:bodyPr/>
        <a:lstStyle/>
        <a:p>
          <a:r>
            <a:rPr lang="en-US" dirty="0" smtClean="0"/>
            <a:t>Low morale</a:t>
          </a:r>
          <a:endParaRPr lang="en-IN" dirty="0"/>
        </a:p>
      </dgm:t>
    </dgm:pt>
    <dgm:pt modelId="{152C92FA-6616-4D91-B28A-71216CDD56E6}" type="parTrans" cxnId="{59FE2797-921C-4BBD-BC12-0E766BA2A5BD}">
      <dgm:prSet/>
      <dgm:spPr/>
      <dgm:t>
        <a:bodyPr/>
        <a:lstStyle/>
        <a:p>
          <a:endParaRPr lang="en-IN"/>
        </a:p>
      </dgm:t>
    </dgm:pt>
    <dgm:pt modelId="{7B7D17C3-720C-4C09-A3F4-F5F0B90E24CF}" type="sibTrans" cxnId="{59FE2797-921C-4BBD-BC12-0E766BA2A5BD}">
      <dgm:prSet/>
      <dgm:spPr/>
      <dgm:t>
        <a:bodyPr/>
        <a:lstStyle/>
        <a:p>
          <a:endParaRPr lang="en-IN"/>
        </a:p>
      </dgm:t>
    </dgm:pt>
    <dgm:pt modelId="{1031C210-12D1-4337-933F-7CB5478F8A51}">
      <dgm:prSet phldrT="[Text]"/>
      <dgm:spPr/>
      <dgm:t>
        <a:bodyPr/>
        <a:lstStyle/>
        <a:p>
          <a:r>
            <a:rPr lang="en-US" dirty="0" smtClean="0"/>
            <a:t>Poor leadership</a:t>
          </a:r>
          <a:endParaRPr lang="en-IN" dirty="0"/>
        </a:p>
      </dgm:t>
    </dgm:pt>
    <dgm:pt modelId="{E8A8CD92-8240-4403-9E23-D3BA939A3016}" type="parTrans" cxnId="{45E7EF05-9251-430D-BDEC-BD5157D9EAB7}">
      <dgm:prSet/>
      <dgm:spPr/>
      <dgm:t>
        <a:bodyPr/>
        <a:lstStyle/>
        <a:p>
          <a:endParaRPr lang="en-IN"/>
        </a:p>
      </dgm:t>
    </dgm:pt>
    <dgm:pt modelId="{7E82AF46-2AEA-4752-84A5-AA9A6D0CE9E9}" type="sibTrans" cxnId="{45E7EF05-9251-430D-BDEC-BD5157D9EAB7}">
      <dgm:prSet/>
      <dgm:spPr/>
      <dgm:t>
        <a:bodyPr/>
        <a:lstStyle/>
        <a:p>
          <a:endParaRPr lang="en-IN"/>
        </a:p>
      </dgm:t>
    </dgm:pt>
    <dgm:pt modelId="{B8DE3CF4-B891-41FD-8276-C2A60375C3AD}">
      <dgm:prSet phldrT="[Text]"/>
      <dgm:spPr/>
      <dgm:t>
        <a:bodyPr/>
        <a:lstStyle/>
        <a:p>
          <a:r>
            <a:rPr lang="en-US" dirty="0" smtClean="0"/>
            <a:t>Unhappy in present position</a:t>
          </a:r>
          <a:endParaRPr lang="en-IN" dirty="0"/>
        </a:p>
      </dgm:t>
    </dgm:pt>
    <dgm:pt modelId="{2B67E79A-6079-44A7-90B4-665396126720}" type="parTrans" cxnId="{704D3196-6B72-44E4-BAD3-91894D27BBED}">
      <dgm:prSet/>
      <dgm:spPr/>
      <dgm:t>
        <a:bodyPr/>
        <a:lstStyle/>
        <a:p>
          <a:endParaRPr lang="en-IN"/>
        </a:p>
      </dgm:t>
    </dgm:pt>
    <dgm:pt modelId="{27D1D2A0-83C5-464B-9B1A-ADC9E7FA0ACC}" type="sibTrans" cxnId="{704D3196-6B72-44E4-BAD3-91894D27BBED}">
      <dgm:prSet/>
      <dgm:spPr/>
      <dgm:t>
        <a:bodyPr/>
        <a:lstStyle/>
        <a:p>
          <a:endParaRPr lang="en-IN"/>
        </a:p>
      </dgm:t>
    </dgm:pt>
    <dgm:pt modelId="{FCFE13CD-8363-4176-819A-E1724015805B}">
      <dgm:prSet phldrT="[Text]"/>
      <dgm:spPr/>
      <dgm:t>
        <a:bodyPr/>
        <a:lstStyle/>
        <a:p>
          <a:r>
            <a:rPr lang="en-US" dirty="0" smtClean="0"/>
            <a:t>Reduced absenteeism</a:t>
          </a:r>
        </a:p>
      </dgm:t>
    </dgm:pt>
    <dgm:pt modelId="{55413A3F-75FC-4ECB-893A-983848A4D52F}" type="parTrans" cxnId="{902CD420-2EBA-446E-A6C6-B22213670F5C}">
      <dgm:prSet/>
      <dgm:spPr/>
      <dgm:t>
        <a:bodyPr/>
        <a:lstStyle/>
        <a:p>
          <a:endParaRPr lang="en-IN"/>
        </a:p>
      </dgm:t>
    </dgm:pt>
    <dgm:pt modelId="{4C021ED9-3FFF-4BC4-B58B-D113A677DB66}" type="sibTrans" cxnId="{902CD420-2EBA-446E-A6C6-B22213670F5C}">
      <dgm:prSet/>
      <dgm:spPr/>
      <dgm:t>
        <a:bodyPr/>
        <a:lstStyle/>
        <a:p>
          <a:endParaRPr lang="en-IN"/>
        </a:p>
      </dgm:t>
    </dgm:pt>
    <dgm:pt modelId="{7494CF69-8305-47BE-8209-9AE2C5628293}">
      <dgm:prSet phldrT="[Text]"/>
      <dgm:spPr/>
      <dgm:t>
        <a:bodyPr/>
        <a:lstStyle/>
        <a:p>
          <a:r>
            <a:rPr lang="en-US" dirty="0" smtClean="0"/>
            <a:t>Collaboration</a:t>
          </a:r>
        </a:p>
      </dgm:t>
    </dgm:pt>
    <dgm:pt modelId="{91EE4988-DFCB-4F46-84DB-B9FBC501CA5B}" type="parTrans" cxnId="{BCCC43C8-5A58-4F94-89C5-2568DB617A14}">
      <dgm:prSet/>
      <dgm:spPr/>
      <dgm:t>
        <a:bodyPr/>
        <a:lstStyle/>
        <a:p>
          <a:endParaRPr lang="en-IN"/>
        </a:p>
      </dgm:t>
    </dgm:pt>
    <dgm:pt modelId="{58BD018E-649F-4647-B5F4-36F27EF7F97F}" type="sibTrans" cxnId="{BCCC43C8-5A58-4F94-89C5-2568DB617A14}">
      <dgm:prSet/>
      <dgm:spPr/>
      <dgm:t>
        <a:bodyPr/>
        <a:lstStyle/>
        <a:p>
          <a:endParaRPr lang="en-IN"/>
        </a:p>
      </dgm:t>
    </dgm:pt>
    <dgm:pt modelId="{4791805E-C809-477E-9059-207A5BBEE590}">
      <dgm:prSet phldrT="[Text]"/>
      <dgm:spPr/>
      <dgm:t>
        <a:bodyPr/>
        <a:lstStyle/>
        <a:p>
          <a:r>
            <a:rPr lang="en-US" dirty="0" smtClean="0"/>
            <a:t>Increases self-esteem and self-satisfaction</a:t>
          </a:r>
        </a:p>
      </dgm:t>
    </dgm:pt>
    <dgm:pt modelId="{C9CAA3AC-2061-4C53-8A54-B6586DA265FE}" type="parTrans" cxnId="{EFE30E5E-A363-402A-B236-F484D20F5DCC}">
      <dgm:prSet/>
      <dgm:spPr/>
      <dgm:t>
        <a:bodyPr/>
        <a:lstStyle/>
        <a:p>
          <a:endParaRPr lang="en-IN"/>
        </a:p>
      </dgm:t>
    </dgm:pt>
    <dgm:pt modelId="{038D45BD-CBA9-4ADC-ADDB-CEF03A7CCD58}" type="sibTrans" cxnId="{EFE30E5E-A363-402A-B236-F484D20F5DCC}">
      <dgm:prSet/>
      <dgm:spPr/>
      <dgm:t>
        <a:bodyPr/>
        <a:lstStyle/>
        <a:p>
          <a:endParaRPr lang="en-IN"/>
        </a:p>
      </dgm:t>
    </dgm:pt>
    <dgm:pt modelId="{6B12A8C1-9771-4503-9F34-BC239857885E}">
      <dgm:prSet phldrT="[Text]"/>
      <dgm:spPr/>
      <dgm:t>
        <a:bodyPr/>
        <a:lstStyle/>
        <a:p>
          <a:r>
            <a:rPr lang="en-US" dirty="0" smtClean="0"/>
            <a:t>High turnover</a:t>
          </a:r>
          <a:endParaRPr lang="en-IN" dirty="0"/>
        </a:p>
      </dgm:t>
    </dgm:pt>
    <dgm:pt modelId="{68B69878-25A7-4250-B7B6-F9215165D29B}" type="parTrans" cxnId="{5B0A7068-EBD2-48F9-8DA6-3995FA82AA5E}">
      <dgm:prSet/>
      <dgm:spPr/>
      <dgm:t>
        <a:bodyPr/>
        <a:lstStyle/>
        <a:p>
          <a:endParaRPr lang="en-IN"/>
        </a:p>
      </dgm:t>
    </dgm:pt>
    <dgm:pt modelId="{A60B0530-1E4C-423C-88E2-0647845AC45D}" type="sibTrans" cxnId="{5B0A7068-EBD2-48F9-8DA6-3995FA82AA5E}">
      <dgm:prSet/>
      <dgm:spPr/>
      <dgm:t>
        <a:bodyPr/>
        <a:lstStyle/>
        <a:p>
          <a:endParaRPr lang="en-IN"/>
        </a:p>
      </dgm:t>
    </dgm:pt>
    <dgm:pt modelId="{2140D2C1-5782-4953-9F20-502BDD3A6EA7}">
      <dgm:prSet phldrT="[Text]"/>
      <dgm:spPr/>
      <dgm:t>
        <a:bodyPr/>
        <a:lstStyle/>
        <a:p>
          <a:r>
            <a:rPr lang="en-US" dirty="0" smtClean="0"/>
            <a:t>Absenteeism</a:t>
          </a:r>
          <a:endParaRPr lang="en-IN" dirty="0"/>
        </a:p>
      </dgm:t>
    </dgm:pt>
    <dgm:pt modelId="{C2073168-BFE3-4484-9703-74DD4D9F92FE}" type="parTrans" cxnId="{20362BAD-C872-4E78-9BC3-27174F4B434E}">
      <dgm:prSet/>
      <dgm:spPr/>
      <dgm:t>
        <a:bodyPr/>
        <a:lstStyle/>
        <a:p>
          <a:endParaRPr lang="en-IN"/>
        </a:p>
      </dgm:t>
    </dgm:pt>
    <dgm:pt modelId="{5ED7454A-5614-4DD3-9152-46AF37A2AE6D}" type="sibTrans" cxnId="{20362BAD-C872-4E78-9BC3-27174F4B434E}">
      <dgm:prSet/>
      <dgm:spPr/>
      <dgm:t>
        <a:bodyPr/>
        <a:lstStyle/>
        <a:p>
          <a:endParaRPr lang="en-IN"/>
        </a:p>
      </dgm:t>
    </dgm:pt>
    <dgm:pt modelId="{63BCD2E3-2B21-4E45-A8D8-9DAB4BA7DA4C}">
      <dgm:prSet phldrT="[Text]"/>
      <dgm:spPr/>
      <dgm:t>
        <a:bodyPr/>
        <a:lstStyle/>
        <a:p>
          <a:r>
            <a:rPr lang="en-US" dirty="0" smtClean="0"/>
            <a:t>Low productivity</a:t>
          </a:r>
          <a:endParaRPr lang="en-IN" dirty="0"/>
        </a:p>
      </dgm:t>
    </dgm:pt>
    <dgm:pt modelId="{A691FB94-E750-48A4-9DD5-C39A3CC091A3}" type="parTrans" cxnId="{2B600000-8477-42BC-8095-40253C3C9C7F}">
      <dgm:prSet/>
      <dgm:spPr/>
      <dgm:t>
        <a:bodyPr/>
        <a:lstStyle/>
        <a:p>
          <a:endParaRPr lang="en-IN"/>
        </a:p>
      </dgm:t>
    </dgm:pt>
    <dgm:pt modelId="{16400E32-925B-4650-AB80-DE630800C154}" type="sibTrans" cxnId="{2B600000-8477-42BC-8095-40253C3C9C7F}">
      <dgm:prSet/>
      <dgm:spPr/>
      <dgm:t>
        <a:bodyPr/>
        <a:lstStyle/>
        <a:p>
          <a:endParaRPr lang="en-IN"/>
        </a:p>
      </dgm:t>
    </dgm:pt>
    <dgm:pt modelId="{DB7D4A0D-8720-4D49-A6F0-182CAE31C6FC}">
      <dgm:prSet phldrT="[Text]"/>
      <dgm:spPr/>
      <dgm:t>
        <a:bodyPr/>
        <a:lstStyle/>
        <a:p>
          <a:r>
            <a:rPr lang="en-US" dirty="0" smtClean="0"/>
            <a:t>Poor performance</a:t>
          </a:r>
          <a:endParaRPr lang="en-IN" dirty="0"/>
        </a:p>
      </dgm:t>
    </dgm:pt>
    <dgm:pt modelId="{489E7F25-CAD3-4DE2-B0A8-FC2C3D05B9D1}" type="parTrans" cxnId="{73EB7C77-5B77-44F1-99FF-D6D53EA53E54}">
      <dgm:prSet/>
      <dgm:spPr/>
      <dgm:t>
        <a:bodyPr/>
        <a:lstStyle/>
        <a:p>
          <a:endParaRPr lang="en-IN"/>
        </a:p>
      </dgm:t>
    </dgm:pt>
    <dgm:pt modelId="{5BE47772-F3AC-4C5C-98C6-ED24B0B17D54}" type="sibTrans" cxnId="{73EB7C77-5B77-44F1-99FF-D6D53EA53E54}">
      <dgm:prSet/>
      <dgm:spPr/>
      <dgm:t>
        <a:bodyPr/>
        <a:lstStyle/>
        <a:p>
          <a:endParaRPr lang="en-IN"/>
        </a:p>
      </dgm:t>
    </dgm:pt>
    <dgm:pt modelId="{CE4C5957-9BD0-420A-B928-B25232D5A94E}">
      <dgm:prSet phldrT="[Text]"/>
      <dgm:spPr/>
      <dgm:t>
        <a:bodyPr/>
        <a:lstStyle/>
        <a:p>
          <a:r>
            <a:rPr lang="en-US" dirty="0" smtClean="0"/>
            <a:t>Wasted potential</a:t>
          </a:r>
          <a:endParaRPr lang="en-IN" dirty="0"/>
        </a:p>
      </dgm:t>
    </dgm:pt>
    <dgm:pt modelId="{1252E881-D984-4285-A7BD-B3AF8FFB1DBD}" type="parTrans" cxnId="{6E004466-6E4E-4CD9-A429-EAF2703757EC}">
      <dgm:prSet/>
      <dgm:spPr/>
      <dgm:t>
        <a:bodyPr/>
        <a:lstStyle/>
        <a:p>
          <a:endParaRPr lang="en-IN"/>
        </a:p>
      </dgm:t>
    </dgm:pt>
    <dgm:pt modelId="{F620D33E-2D10-4D48-A4AA-D85E562A8294}" type="sibTrans" cxnId="{6E004466-6E4E-4CD9-A429-EAF2703757EC}">
      <dgm:prSet/>
      <dgm:spPr/>
      <dgm:t>
        <a:bodyPr/>
        <a:lstStyle/>
        <a:p>
          <a:endParaRPr lang="en-IN"/>
        </a:p>
      </dgm:t>
    </dgm:pt>
    <dgm:pt modelId="{507CF742-5F5C-45F1-9B0F-1B24DEC91BD2}">
      <dgm:prSet phldrT="[Text]"/>
      <dgm:spPr/>
      <dgm:t>
        <a:bodyPr/>
        <a:lstStyle/>
        <a:p>
          <a:r>
            <a:rPr lang="en-US" dirty="0" smtClean="0"/>
            <a:t>Optimistic</a:t>
          </a:r>
        </a:p>
      </dgm:t>
    </dgm:pt>
    <dgm:pt modelId="{E1E772E8-E38B-4290-ABFD-8E2020553058}" type="parTrans" cxnId="{C427D269-5C11-4538-A4B4-98C99B78E475}">
      <dgm:prSet/>
      <dgm:spPr/>
      <dgm:t>
        <a:bodyPr/>
        <a:lstStyle/>
        <a:p>
          <a:endParaRPr lang="en-IN"/>
        </a:p>
      </dgm:t>
    </dgm:pt>
    <dgm:pt modelId="{5790A622-5643-47C9-B8C1-0D3A1F3EAB02}" type="sibTrans" cxnId="{C427D269-5C11-4538-A4B4-98C99B78E475}">
      <dgm:prSet/>
      <dgm:spPr/>
      <dgm:t>
        <a:bodyPr/>
        <a:lstStyle/>
        <a:p>
          <a:endParaRPr lang="en-IN"/>
        </a:p>
      </dgm:t>
    </dgm:pt>
    <dgm:pt modelId="{30AC10CF-B9CA-4B04-8CBB-7851D2C347BA}">
      <dgm:prSet phldrT="[Text]"/>
      <dgm:spPr/>
      <dgm:t>
        <a:bodyPr/>
        <a:lstStyle/>
        <a:p>
          <a:r>
            <a:rPr lang="en-US" dirty="0" smtClean="0"/>
            <a:t>Improved</a:t>
          </a:r>
          <a:r>
            <a:rPr lang="en-US" baseline="0" dirty="0" smtClean="0"/>
            <a:t> communication</a:t>
          </a:r>
          <a:endParaRPr lang="en-US" dirty="0" smtClean="0"/>
        </a:p>
      </dgm:t>
    </dgm:pt>
    <dgm:pt modelId="{9E24C437-2B5E-4E93-ABFA-7CBC696EBA34}" type="parTrans" cxnId="{FB804E7E-2332-4036-A189-600DE340C702}">
      <dgm:prSet/>
      <dgm:spPr/>
      <dgm:t>
        <a:bodyPr/>
        <a:lstStyle/>
        <a:p>
          <a:endParaRPr lang="en-IN"/>
        </a:p>
      </dgm:t>
    </dgm:pt>
    <dgm:pt modelId="{428A8911-E208-4F71-BA8E-A9A5FC20825A}" type="sibTrans" cxnId="{FB804E7E-2332-4036-A189-600DE340C702}">
      <dgm:prSet/>
      <dgm:spPr/>
      <dgm:t>
        <a:bodyPr/>
        <a:lstStyle/>
        <a:p>
          <a:endParaRPr lang="en-IN"/>
        </a:p>
      </dgm:t>
    </dgm:pt>
    <dgm:pt modelId="{AD61ED44-B284-42A7-AAA6-1B85B89C54A5}" type="pres">
      <dgm:prSet presAssocID="{D6619FA6-CFC7-4D24-A3E3-A2E02A82F4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CCF046E-57DA-486A-AC7E-7B8CAFFEA8F8}" type="pres">
      <dgm:prSet presAssocID="{3ABD4B22-5F45-41D5-8323-A9212F8FC531}" presName="root" presStyleCnt="0"/>
      <dgm:spPr/>
    </dgm:pt>
    <dgm:pt modelId="{6785C208-2CF0-4ECD-9C4F-22D453F3AFC2}" type="pres">
      <dgm:prSet presAssocID="{3ABD4B22-5F45-41D5-8323-A9212F8FC531}" presName="rootComposite" presStyleCnt="0"/>
      <dgm:spPr/>
    </dgm:pt>
    <dgm:pt modelId="{9CD697B3-91ED-414A-ACC2-2C2F46CAA967}" type="pres">
      <dgm:prSet presAssocID="{3ABD4B22-5F45-41D5-8323-A9212F8FC531}" presName="rootText" presStyleLbl="node1" presStyleIdx="0" presStyleCnt="2" custScaleX="169815"/>
      <dgm:spPr/>
      <dgm:t>
        <a:bodyPr/>
        <a:lstStyle/>
        <a:p>
          <a:endParaRPr lang="en-IN"/>
        </a:p>
      </dgm:t>
    </dgm:pt>
    <dgm:pt modelId="{3EE54F6E-529C-4878-AFA2-093A2DF4716C}" type="pres">
      <dgm:prSet presAssocID="{3ABD4B22-5F45-41D5-8323-A9212F8FC531}" presName="rootConnector" presStyleLbl="node1" presStyleIdx="0" presStyleCnt="2"/>
      <dgm:spPr/>
      <dgm:t>
        <a:bodyPr/>
        <a:lstStyle/>
        <a:p>
          <a:endParaRPr lang="en-IN"/>
        </a:p>
      </dgm:t>
    </dgm:pt>
    <dgm:pt modelId="{59F96CC0-B7A7-424D-8384-5DC61737CDEC}" type="pres">
      <dgm:prSet presAssocID="{3ABD4B22-5F45-41D5-8323-A9212F8FC531}" presName="childShape" presStyleCnt="0"/>
      <dgm:spPr/>
    </dgm:pt>
    <dgm:pt modelId="{6E2EE130-3059-46BE-9D48-60862A4E3AA0}" type="pres">
      <dgm:prSet presAssocID="{685C8CC9-36F7-4500-86DE-165F8626B522}" presName="Name13" presStyleLbl="parChTrans1D2" presStyleIdx="0" presStyleCnt="14"/>
      <dgm:spPr/>
      <dgm:t>
        <a:bodyPr/>
        <a:lstStyle/>
        <a:p>
          <a:endParaRPr lang="en-IN"/>
        </a:p>
      </dgm:t>
    </dgm:pt>
    <dgm:pt modelId="{7020810A-03D6-4816-A348-A016C44E01F7}" type="pres">
      <dgm:prSet presAssocID="{61602762-A8C4-45EC-A4A2-FA649C4BC491}" presName="childText" presStyleLbl="bgAcc1" presStyleIdx="0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2EC489-7B09-406A-AC27-BF6DAD01D738}" type="pres">
      <dgm:prSet presAssocID="{AC950291-2E29-4C0F-8391-BE1070DA4D2E}" presName="Name13" presStyleLbl="parChTrans1D2" presStyleIdx="1" presStyleCnt="14"/>
      <dgm:spPr/>
      <dgm:t>
        <a:bodyPr/>
        <a:lstStyle/>
        <a:p>
          <a:endParaRPr lang="en-IN"/>
        </a:p>
      </dgm:t>
    </dgm:pt>
    <dgm:pt modelId="{5721CF99-8B1B-407D-A36F-CBB6966803F9}" type="pres">
      <dgm:prSet presAssocID="{02C60D65-1ECC-44FC-9C6F-0A4EF5C882A2}" presName="childText" presStyleLbl="bgAcc1" presStyleIdx="1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785F3B-36A4-4060-B5DE-0ADAC20D0EBE}" type="pres">
      <dgm:prSet presAssocID="{55413A3F-75FC-4ECB-893A-983848A4D52F}" presName="Name13" presStyleLbl="parChTrans1D2" presStyleIdx="2" presStyleCnt="14"/>
      <dgm:spPr/>
      <dgm:t>
        <a:bodyPr/>
        <a:lstStyle/>
        <a:p>
          <a:endParaRPr lang="en-IN"/>
        </a:p>
      </dgm:t>
    </dgm:pt>
    <dgm:pt modelId="{9FB9ADEF-AF74-4896-A7BC-7DBDECF4DC3E}" type="pres">
      <dgm:prSet presAssocID="{FCFE13CD-8363-4176-819A-E1724015805B}" presName="childText" presStyleLbl="bgAcc1" presStyleIdx="2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D5EEAD-6480-485A-A1A0-2F1CD3A26F18}" type="pres">
      <dgm:prSet presAssocID="{91EE4988-DFCB-4F46-84DB-B9FBC501CA5B}" presName="Name13" presStyleLbl="parChTrans1D2" presStyleIdx="3" presStyleCnt="14"/>
      <dgm:spPr/>
      <dgm:t>
        <a:bodyPr/>
        <a:lstStyle/>
        <a:p>
          <a:endParaRPr lang="en-IN"/>
        </a:p>
      </dgm:t>
    </dgm:pt>
    <dgm:pt modelId="{13D10B6D-F93A-488D-8EF5-C0CF0A94DF89}" type="pres">
      <dgm:prSet presAssocID="{7494CF69-8305-47BE-8209-9AE2C5628293}" presName="childText" presStyleLbl="bgAcc1" presStyleIdx="3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4E7A61-82F6-4029-B4D9-2F4E3A82A9D5}" type="pres">
      <dgm:prSet presAssocID="{C9CAA3AC-2061-4C53-8A54-B6586DA265FE}" presName="Name13" presStyleLbl="parChTrans1D2" presStyleIdx="4" presStyleCnt="14"/>
      <dgm:spPr/>
      <dgm:t>
        <a:bodyPr/>
        <a:lstStyle/>
        <a:p>
          <a:endParaRPr lang="en-IN"/>
        </a:p>
      </dgm:t>
    </dgm:pt>
    <dgm:pt modelId="{17DE2CA0-DE3B-4665-ABCE-25D7BF4A62D9}" type="pres">
      <dgm:prSet presAssocID="{4791805E-C809-477E-9059-207A5BBEE590}" presName="childText" presStyleLbl="bgAcc1" presStyleIdx="4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4CD96B-FD51-4801-A258-E5F38E22BDEE}" type="pres">
      <dgm:prSet presAssocID="{E1E772E8-E38B-4290-ABFD-8E2020553058}" presName="Name13" presStyleLbl="parChTrans1D2" presStyleIdx="5" presStyleCnt="14"/>
      <dgm:spPr/>
      <dgm:t>
        <a:bodyPr/>
        <a:lstStyle/>
        <a:p>
          <a:endParaRPr lang="en-IN"/>
        </a:p>
      </dgm:t>
    </dgm:pt>
    <dgm:pt modelId="{7B3C3DCE-A9BB-46D3-93E6-9049579D6633}" type="pres">
      <dgm:prSet presAssocID="{507CF742-5F5C-45F1-9B0F-1B24DEC91BD2}" presName="childText" presStyleLbl="bgAcc1" presStyleIdx="5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E05881-04D9-4495-849E-34EC0CF3416E}" type="pres">
      <dgm:prSet presAssocID="{9E24C437-2B5E-4E93-ABFA-7CBC696EBA34}" presName="Name13" presStyleLbl="parChTrans1D2" presStyleIdx="6" presStyleCnt="14"/>
      <dgm:spPr/>
      <dgm:t>
        <a:bodyPr/>
        <a:lstStyle/>
        <a:p>
          <a:endParaRPr lang="en-IN"/>
        </a:p>
      </dgm:t>
    </dgm:pt>
    <dgm:pt modelId="{31273874-AE8F-4904-9F01-8F09941FEF21}" type="pres">
      <dgm:prSet presAssocID="{30AC10CF-B9CA-4B04-8CBB-7851D2C347BA}" presName="childText" presStyleLbl="bgAcc1" presStyleIdx="6" presStyleCnt="14" custScaleX="2201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1CD31B-FF4F-4EFC-A215-FF561B40D555}" type="pres">
      <dgm:prSet presAssocID="{97BD8D06-4B28-438E-BD21-96D2B5A9F2B1}" presName="root" presStyleCnt="0"/>
      <dgm:spPr/>
    </dgm:pt>
    <dgm:pt modelId="{47647596-4B66-4E3A-8E5E-10ED586347A9}" type="pres">
      <dgm:prSet presAssocID="{97BD8D06-4B28-438E-BD21-96D2B5A9F2B1}" presName="rootComposite" presStyleCnt="0"/>
      <dgm:spPr/>
    </dgm:pt>
    <dgm:pt modelId="{F7B8C953-110F-4CC8-8C3C-BD66D0020D9E}" type="pres">
      <dgm:prSet presAssocID="{97BD8D06-4B28-438E-BD21-96D2B5A9F2B1}" presName="rootText" presStyleLbl="node1" presStyleIdx="1" presStyleCnt="2" custScaleX="153776" custLinFactNeighborX="81369"/>
      <dgm:spPr/>
      <dgm:t>
        <a:bodyPr/>
        <a:lstStyle/>
        <a:p>
          <a:endParaRPr lang="en-IN"/>
        </a:p>
      </dgm:t>
    </dgm:pt>
    <dgm:pt modelId="{DF8B9A8B-F371-452C-A149-DC7659DA950E}" type="pres">
      <dgm:prSet presAssocID="{97BD8D06-4B28-438E-BD21-96D2B5A9F2B1}" presName="rootConnector" presStyleLbl="node1" presStyleIdx="1" presStyleCnt="2"/>
      <dgm:spPr/>
      <dgm:t>
        <a:bodyPr/>
        <a:lstStyle/>
        <a:p>
          <a:endParaRPr lang="en-IN"/>
        </a:p>
      </dgm:t>
    </dgm:pt>
    <dgm:pt modelId="{BE6B3D00-B881-465E-9426-684979354560}" type="pres">
      <dgm:prSet presAssocID="{97BD8D06-4B28-438E-BD21-96D2B5A9F2B1}" presName="childShape" presStyleCnt="0"/>
      <dgm:spPr/>
    </dgm:pt>
    <dgm:pt modelId="{F03EB922-8534-4E96-B7F2-A1CAD4312B8A}" type="pres">
      <dgm:prSet presAssocID="{E8A8CD92-8240-4403-9E23-D3BA939A3016}" presName="Name13" presStyleLbl="parChTrans1D2" presStyleIdx="7" presStyleCnt="14"/>
      <dgm:spPr/>
      <dgm:t>
        <a:bodyPr/>
        <a:lstStyle/>
        <a:p>
          <a:endParaRPr lang="en-IN"/>
        </a:p>
      </dgm:t>
    </dgm:pt>
    <dgm:pt modelId="{9141D60D-4288-4ADE-BE11-517D70532386}" type="pres">
      <dgm:prSet presAssocID="{1031C210-12D1-4337-933F-7CB5478F8A51}" presName="childText" presStyleLbl="bgAcc1" presStyleIdx="7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8BDED7-D03C-4ECF-9F86-BE1A07F95B8F}" type="pres">
      <dgm:prSet presAssocID="{2B67E79A-6079-44A7-90B4-665396126720}" presName="Name13" presStyleLbl="parChTrans1D2" presStyleIdx="8" presStyleCnt="14"/>
      <dgm:spPr/>
      <dgm:t>
        <a:bodyPr/>
        <a:lstStyle/>
        <a:p>
          <a:endParaRPr lang="en-IN"/>
        </a:p>
      </dgm:t>
    </dgm:pt>
    <dgm:pt modelId="{0FA70641-42F9-4899-8880-6773252C652A}" type="pres">
      <dgm:prSet presAssocID="{B8DE3CF4-B891-41FD-8276-C2A60375C3AD}" presName="childText" presStyleLbl="bgAcc1" presStyleIdx="8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525E3B-41E8-4801-8487-D09894D6D1F5}" type="pres">
      <dgm:prSet presAssocID="{68B69878-25A7-4250-B7B6-F9215165D29B}" presName="Name13" presStyleLbl="parChTrans1D2" presStyleIdx="9" presStyleCnt="14"/>
      <dgm:spPr/>
      <dgm:t>
        <a:bodyPr/>
        <a:lstStyle/>
        <a:p>
          <a:endParaRPr lang="en-IN"/>
        </a:p>
      </dgm:t>
    </dgm:pt>
    <dgm:pt modelId="{C88E572E-4ED4-4D1F-9AE7-ED245E7C18E5}" type="pres">
      <dgm:prSet presAssocID="{6B12A8C1-9771-4503-9F34-BC239857885E}" presName="childText" presStyleLbl="bgAcc1" presStyleIdx="9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B72B48-38D7-4861-9241-CE6AABD435DA}" type="pres">
      <dgm:prSet presAssocID="{C2073168-BFE3-4484-9703-74DD4D9F92FE}" presName="Name13" presStyleLbl="parChTrans1D2" presStyleIdx="10" presStyleCnt="14"/>
      <dgm:spPr/>
      <dgm:t>
        <a:bodyPr/>
        <a:lstStyle/>
        <a:p>
          <a:endParaRPr lang="en-IN"/>
        </a:p>
      </dgm:t>
    </dgm:pt>
    <dgm:pt modelId="{F303F978-9194-48FE-919F-77F1959F83A0}" type="pres">
      <dgm:prSet presAssocID="{2140D2C1-5782-4953-9F20-502BDD3A6EA7}" presName="childText" presStyleLbl="bgAcc1" presStyleIdx="10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12FE00-47AB-44CB-B66F-4CA4C7D36F5E}" type="pres">
      <dgm:prSet presAssocID="{A691FB94-E750-48A4-9DD5-C39A3CC091A3}" presName="Name13" presStyleLbl="parChTrans1D2" presStyleIdx="11" presStyleCnt="14"/>
      <dgm:spPr/>
      <dgm:t>
        <a:bodyPr/>
        <a:lstStyle/>
        <a:p>
          <a:endParaRPr lang="en-IN"/>
        </a:p>
      </dgm:t>
    </dgm:pt>
    <dgm:pt modelId="{419A74AC-5CEC-4E9F-891F-4C271D2D83DD}" type="pres">
      <dgm:prSet presAssocID="{63BCD2E3-2B21-4E45-A8D8-9DAB4BA7DA4C}" presName="childText" presStyleLbl="bgAcc1" presStyleIdx="11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186AF2-0D54-48F6-8EB9-148F4B2A1166}" type="pres">
      <dgm:prSet presAssocID="{489E7F25-CAD3-4DE2-B0A8-FC2C3D05B9D1}" presName="Name13" presStyleLbl="parChTrans1D2" presStyleIdx="12" presStyleCnt="14"/>
      <dgm:spPr/>
      <dgm:t>
        <a:bodyPr/>
        <a:lstStyle/>
        <a:p>
          <a:endParaRPr lang="en-IN"/>
        </a:p>
      </dgm:t>
    </dgm:pt>
    <dgm:pt modelId="{F591136D-13BD-4EFE-8503-938C59FF7407}" type="pres">
      <dgm:prSet presAssocID="{DB7D4A0D-8720-4D49-A6F0-182CAE31C6FC}" presName="childText" presStyleLbl="bgAcc1" presStyleIdx="12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250705-3B5C-4482-9D94-8BAACF8A0990}" type="pres">
      <dgm:prSet presAssocID="{1252E881-D984-4285-A7BD-B3AF8FFB1DBD}" presName="Name13" presStyleLbl="parChTrans1D2" presStyleIdx="13" presStyleCnt="14"/>
      <dgm:spPr/>
      <dgm:t>
        <a:bodyPr/>
        <a:lstStyle/>
        <a:p>
          <a:endParaRPr lang="en-IN"/>
        </a:p>
      </dgm:t>
    </dgm:pt>
    <dgm:pt modelId="{F900B389-93F1-404F-9EDE-1EC8366DCCF5}" type="pres">
      <dgm:prSet presAssocID="{CE4C5957-9BD0-420A-B928-B25232D5A94E}" presName="childText" presStyleLbl="bgAcc1" presStyleIdx="13" presStyleCnt="14" custScaleX="217181" custLinFactX="8340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BA43324-522B-441A-A99E-BBA3EE6E0B43}" type="presOf" srcId="{FCFE13CD-8363-4176-819A-E1724015805B}" destId="{9FB9ADEF-AF74-4896-A7BC-7DBDECF4DC3E}" srcOrd="0" destOrd="0" presId="urn:microsoft.com/office/officeart/2005/8/layout/hierarchy3"/>
    <dgm:cxn modelId="{5B0A7068-EBD2-48F9-8DA6-3995FA82AA5E}" srcId="{97BD8D06-4B28-438E-BD21-96D2B5A9F2B1}" destId="{6B12A8C1-9771-4503-9F34-BC239857885E}" srcOrd="2" destOrd="0" parTransId="{68B69878-25A7-4250-B7B6-F9215165D29B}" sibTransId="{A60B0530-1E4C-423C-88E2-0647845AC45D}"/>
    <dgm:cxn modelId="{902CD420-2EBA-446E-A6C6-B22213670F5C}" srcId="{3ABD4B22-5F45-41D5-8323-A9212F8FC531}" destId="{FCFE13CD-8363-4176-819A-E1724015805B}" srcOrd="2" destOrd="0" parTransId="{55413A3F-75FC-4ECB-893A-983848A4D52F}" sibTransId="{4C021ED9-3FFF-4BC4-B58B-D113A677DB66}"/>
    <dgm:cxn modelId="{143D4E04-4065-4980-AFB5-E91CEA3B7765}" type="presOf" srcId="{AC950291-2E29-4C0F-8391-BE1070DA4D2E}" destId="{EB2EC489-7B09-406A-AC27-BF6DAD01D738}" srcOrd="0" destOrd="0" presId="urn:microsoft.com/office/officeart/2005/8/layout/hierarchy3"/>
    <dgm:cxn modelId="{FB804E7E-2332-4036-A189-600DE340C702}" srcId="{3ABD4B22-5F45-41D5-8323-A9212F8FC531}" destId="{30AC10CF-B9CA-4B04-8CBB-7851D2C347BA}" srcOrd="6" destOrd="0" parTransId="{9E24C437-2B5E-4E93-ABFA-7CBC696EBA34}" sibTransId="{428A8911-E208-4F71-BA8E-A9A5FC20825A}"/>
    <dgm:cxn modelId="{73EB7C77-5B77-44F1-99FF-D6D53EA53E54}" srcId="{97BD8D06-4B28-438E-BD21-96D2B5A9F2B1}" destId="{DB7D4A0D-8720-4D49-A6F0-182CAE31C6FC}" srcOrd="5" destOrd="0" parTransId="{489E7F25-CAD3-4DE2-B0A8-FC2C3D05B9D1}" sibTransId="{5BE47772-F3AC-4C5C-98C6-ED24B0B17D54}"/>
    <dgm:cxn modelId="{100370AE-C5C6-4850-B53A-A69A27F2C166}" type="presOf" srcId="{1252E881-D984-4285-A7BD-B3AF8FFB1DBD}" destId="{0D250705-3B5C-4482-9D94-8BAACF8A0990}" srcOrd="0" destOrd="0" presId="urn:microsoft.com/office/officeart/2005/8/layout/hierarchy3"/>
    <dgm:cxn modelId="{2B1237CA-F88F-498F-8AE4-F8999BCFD147}" type="presOf" srcId="{2B67E79A-6079-44A7-90B4-665396126720}" destId="{0A8BDED7-D03C-4ECF-9F86-BE1A07F95B8F}" srcOrd="0" destOrd="0" presId="urn:microsoft.com/office/officeart/2005/8/layout/hierarchy3"/>
    <dgm:cxn modelId="{704D3196-6B72-44E4-BAD3-91894D27BBED}" srcId="{97BD8D06-4B28-438E-BD21-96D2B5A9F2B1}" destId="{B8DE3CF4-B891-41FD-8276-C2A60375C3AD}" srcOrd="1" destOrd="0" parTransId="{2B67E79A-6079-44A7-90B4-665396126720}" sibTransId="{27D1D2A0-83C5-464B-9B1A-ADC9E7FA0ACC}"/>
    <dgm:cxn modelId="{C38E8C89-C5EE-4899-A971-B74D440AC97C}" type="presOf" srcId="{C9CAA3AC-2061-4C53-8A54-B6586DA265FE}" destId="{574E7A61-82F6-4029-B4D9-2F4E3A82A9D5}" srcOrd="0" destOrd="0" presId="urn:microsoft.com/office/officeart/2005/8/layout/hierarchy3"/>
    <dgm:cxn modelId="{EFE30E5E-A363-402A-B236-F484D20F5DCC}" srcId="{3ABD4B22-5F45-41D5-8323-A9212F8FC531}" destId="{4791805E-C809-477E-9059-207A5BBEE590}" srcOrd="4" destOrd="0" parTransId="{C9CAA3AC-2061-4C53-8A54-B6586DA265FE}" sibTransId="{038D45BD-CBA9-4ADC-ADDB-CEF03A7CCD58}"/>
    <dgm:cxn modelId="{DC0242C8-5EFD-4B1B-AB3A-D0AEF1CB2047}" type="presOf" srcId="{DB7D4A0D-8720-4D49-A6F0-182CAE31C6FC}" destId="{F591136D-13BD-4EFE-8503-938C59FF7407}" srcOrd="0" destOrd="0" presId="urn:microsoft.com/office/officeart/2005/8/layout/hierarchy3"/>
    <dgm:cxn modelId="{BCCC43C8-5A58-4F94-89C5-2568DB617A14}" srcId="{3ABD4B22-5F45-41D5-8323-A9212F8FC531}" destId="{7494CF69-8305-47BE-8209-9AE2C5628293}" srcOrd="3" destOrd="0" parTransId="{91EE4988-DFCB-4F46-84DB-B9FBC501CA5B}" sibTransId="{58BD018E-649F-4647-B5F4-36F27EF7F97F}"/>
    <dgm:cxn modelId="{5155416A-345C-4EFA-A30D-BD1B884024DF}" srcId="{3ABD4B22-5F45-41D5-8323-A9212F8FC531}" destId="{61602762-A8C4-45EC-A4A2-FA649C4BC491}" srcOrd="0" destOrd="0" parTransId="{685C8CC9-36F7-4500-86DE-165F8626B522}" sibTransId="{28FF3798-9E01-47B1-B6E2-34100492ED7F}"/>
    <dgm:cxn modelId="{76AD56A9-937C-4539-8727-C74D769E2F2B}" type="presOf" srcId="{55413A3F-75FC-4ECB-893A-983848A4D52F}" destId="{BD785F3B-36A4-4060-B5DE-0ADAC20D0EBE}" srcOrd="0" destOrd="0" presId="urn:microsoft.com/office/officeart/2005/8/layout/hierarchy3"/>
    <dgm:cxn modelId="{59FE2797-921C-4BBD-BC12-0E766BA2A5BD}" srcId="{D6619FA6-CFC7-4D24-A3E3-A2E02A82F44A}" destId="{97BD8D06-4B28-438E-BD21-96D2B5A9F2B1}" srcOrd="1" destOrd="0" parTransId="{152C92FA-6616-4D91-B28A-71216CDD56E6}" sibTransId="{7B7D17C3-720C-4C09-A3F4-F5F0B90E24CF}"/>
    <dgm:cxn modelId="{3E1A6CFD-8923-453A-A31C-E4DA370BFE81}" type="presOf" srcId="{61602762-A8C4-45EC-A4A2-FA649C4BC491}" destId="{7020810A-03D6-4816-A348-A016C44E01F7}" srcOrd="0" destOrd="0" presId="urn:microsoft.com/office/officeart/2005/8/layout/hierarchy3"/>
    <dgm:cxn modelId="{45E7EF05-9251-430D-BDEC-BD5157D9EAB7}" srcId="{97BD8D06-4B28-438E-BD21-96D2B5A9F2B1}" destId="{1031C210-12D1-4337-933F-7CB5478F8A51}" srcOrd="0" destOrd="0" parTransId="{E8A8CD92-8240-4403-9E23-D3BA939A3016}" sibTransId="{7E82AF46-2AEA-4752-84A5-AA9A6D0CE9E9}"/>
    <dgm:cxn modelId="{6E004466-6E4E-4CD9-A429-EAF2703757EC}" srcId="{97BD8D06-4B28-438E-BD21-96D2B5A9F2B1}" destId="{CE4C5957-9BD0-420A-B928-B25232D5A94E}" srcOrd="6" destOrd="0" parTransId="{1252E881-D984-4285-A7BD-B3AF8FFB1DBD}" sibTransId="{F620D33E-2D10-4D48-A4AA-D85E562A8294}"/>
    <dgm:cxn modelId="{737BBEAC-ACBA-4A7C-AA2C-666AF8EAB4AD}" type="presOf" srcId="{A691FB94-E750-48A4-9DD5-C39A3CC091A3}" destId="{9512FE00-47AB-44CB-B66F-4CA4C7D36F5E}" srcOrd="0" destOrd="0" presId="urn:microsoft.com/office/officeart/2005/8/layout/hierarchy3"/>
    <dgm:cxn modelId="{31F312FB-C307-4EC9-B205-857F3878672B}" type="presOf" srcId="{E1E772E8-E38B-4290-ABFD-8E2020553058}" destId="{664CD96B-FD51-4801-A258-E5F38E22BDEE}" srcOrd="0" destOrd="0" presId="urn:microsoft.com/office/officeart/2005/8/layout/hierarchy3"/>
    <dgm:cxn modelId="{22D0A6B7-02DA-4E3A-94CF-EC2C0158F9C7}" type="presOf" srcId="{3ABD4B22-5F45-41D5-8323-A9212F8FC531}" destId="{9CD697B3-91ED-414A-ACC2-2C2F46CAA967}" srcOrd="0" destOrd="0" presId="urn:microsoft.com/office/officeart/2005/8/layout/hierarchy3"/>
    <dgm:cxn modelId="{D91291A4-2A65-4477-8EE2-A6C170D567E5}" type="presOf" srcId="{D6619FA6-CFC7-4D24-A3E3-A2E02A82F44A}" destId="{AD61ED44-B284-42A7-AAA6-1B85B89C54A5}" srcOrd="0" destOrd="0" presId="urn:microsoft.com/office/officeart/2005/8/layout/hierarchy3"/>
    <dgm:cxn modelId="{BA2ED704-605F-47DE-97A4-1B253ECDB70E}" srcId="{3ABD4B22-5F45-41D5-8323-A9212F8FC531}" destId="{02C60D65-1ECC-44FC-9C6F-0A4EF5C882A2}" srcOrd="1" destOrd="0" parTransId="{AC950291-2E29-4C0F-8391-BE1070DA4D2E}" sibTransId="{04674238-9D2C-406B-A38D-8363A1AF74B2}"/>
    <dgm:cxn modelId="{A12A5EA0-7C88-46B9-A70D-DBCE7F6A0281}" type="presOf" srcId="{E8A8CD92-8240-4403-9E23-D3BA939A3016}" destId="{F03EB922-8534-4E96-B7F2-A1CAD4312B8A}" srcOrd="0" destOrd="0" presId="urn:microsoft.com/office/officeart/2005/8/layout/hierarchy3"/>
    <dgm:cxn modelId="{1200F447-CD9A-423D-ABDA-E46A62B95200}" type="presOf" srcId="{68B69878-25A7-4250-B7B6-F9215165D29B}" destId="{58525E3B-41E8-4801-8487-D09894D6D1F5}" srcOrd="0" destOrd="0" presId="urn:microsoft.com/office/officeart/2005/8/layout/hierarchy3"/>
    <dgm:cxn modelId="{8370CD28-8FED-4F8A-97C9-E697831FF648}" type="presOf" srcId="{4791805E-C809-477E-9059-207A5BBEE590}" destId="{17DE2CA0-DE3B-4665-ABCE-25D7BF4A62D9}" srcOrd="0" destOrd="0" presId="urn:microsoft.com/office/officeart/2005/8/layout/hierarchy3"/>
    <dgm:cxn modelId="{6BD24104-3FBE-433C-8F4D-F732008FB479}" type="presOf" srcId="{2140D2C1-5782-4953-9F20-502BDD3A6EA7}" destId="{F303F978-9194-48FE-919F-77F1959F83A0}" srcOrd="0" destOrd="0" presId="urn:microsoft.com/office/officeart/2005/8/layout/hierarchy3"/>
    <dgm:cxn modelId="{367A23C4-E010-4B43-9A34-D7D21F66A539}" type="presOf" srcId="{685C8CC9-36F7-4500-86DE-165F8626B522}" destId="{6E2EE130-3059-46BE-9D48-60862A4E3AA0}" srcOrd="0" destOrd="0" presId="urn:microsoft.com/office/officeart/2005/8/layout/hierarchy3"/>
    <dgm:cxn modelId="{6D384BFA-EE26-46C0-A89A-8FF995FFD43D}" type="presOf" srcId="{C2073168-BFE3-4484-9703-74DD4D9F92FE}" destId="{0FB72B48-38D7-4861-9241-CE6AABD435DA}" srcOrd="0" destOrd="0" presId="urn:microsoft.com/office/officeart/2005/8/layout/hierarchy3"/>
    <dgm:cxn modelId="{48F15774-0517-48D1-8DB5-BB6973C18DF4}" srcId="{D6619FA6-CFC7-4D24-A3E3-A2E02A82F44A}" destId="{3ABD4B22-5F45-41D5-8323-A9212F8FC531}" srcOrd="0" destOrd="0" parTransId="{8E9D508A-14CE-41D6-AFD5-FDF7DAA36E53}" sibTransId="{AD591CD3-DEDE-4D3D-B3C8-64D2FB45AE76}"/>
    <dgm:cxn modelId="{B4F473F5-ACF0-48B0-BCEF-0A412DCFBDC4}" type="presOf" srcId="{9E24C437-2B5E-4E93-ABFA-7CBC696EBA34}" destId="{C7E05881-04D9-4495-849E-34EC0CF3416E}" srcOrd="0" destOrd="0" presId="urn:microsoft.com/office/officeart/2005/8/layout/hierarchy3"/>
    <dgm:cxn modelId="{7FE8A6BE-B0D5-4AE4-A03D-C7F05E2941A0}" type="presOf" srcId="{489E7F25-CAD3-4DE2-B0A8-FC2C3D05B9D1}" destId="{38186AF2-0D54-48F6-8EB9-148F4B2A1166}" srcOrd="0" destOrd="0" presId="urn:microsoft.com/office/officeart/2005/8/layout/hierarchy3"/>
    <dgm:cxn modelId="{19CDD6D9-5536-4DF7-BF2A-F41C1F2D3956}" type="presOf" srcId="{97BD8D06-4B28-438E-BD21-96D2B5A9F2B1}" destId="{F7B8C953-110F-4CC8-8C3C-BD66D0020D9E}" srcOrd="0" destOrd="0" presId="urn:microsoft.com/office/officeart/2005/8/layout/hierarchy3"/>
    <dgm:cxn modelId="{39D454DC-82F6-40F8-BAD4-4787586379BA}" type="presOf" srcId="{507CF742-5F5C-45F1-9B0F-1B24DEC91BD2}" destId="{7B3C3DCE-A9BB-46D3-93E6-9049579D6633}" srcOrd="0" destOrd="0" presId="urn:microsoft.com/office/officeart/2005/8/layout/hierarchy3"/>
    <dgm:cxn modelId="{5AC02DCD-2031-4AAB-8E14-59846C1FEAFB}" type="presOf" srcId="{91EE4988-DFCB-4F46-84DB-B9FBC501CA5B}" destId="{7AD5EEAD-6480-485A-A1A0-2F1CD3A26F18}" srcOrd="0" destOrd="0" presId="urn:microsoft.com/office/officeart/2005/8/layout/hierarchy3"/>
    <dgm:cxn modelId="{0D5B0529-FA8A-4F27-875B-AC9B1D2E3419}" type="presOf" srcId="{6B12A8C1-9771-4503-9F34-BC239857885E}" destId="{C88E572E-4ED4-4D1F-9AE7-ED245E7C18E5}" srcOrd="0" destOrd="0" presId="urn:microsoft.com/office/officeart/2005/8/layout/hierarchy3"/>
    <dgm:cxn modelId="{C427D269-5C11-4538-A4B4-98C99B78E475}" srcId="{3ABD4B22-5F45-41D5-8323-A9212F8FC531}" destId="{507CF742-5F5C-45F1-9B0F-1B24DEC91BD2}" srcOrd="5" destOrd="0" parTransId="{E1E772E8-E38B-4290-ABFD-8E2020553058}" sibTransId="{5790A622-5643-47C9-B8C1-0D3A1F3EAB02}"/>
    <dgm:cxn modelId="{8965E461-F931-4754-A462-3958D6898C43}" type="presOf" srcId="{1031C210-12D1-4337-933F-7CB5478F8A51}" destId="{9141D60D-4288-4ADE-BE11-517D70532386}" srcOrd="0" destOrd="0" presId="urn:microsoft.com/office/officeart/2005/8/layout/hierarchy3"/>
    <dgm:cxn modelId="{5F2FA672-7D11-4963-A1C7-10D01226A581}" type="presOf" srcId="{B8DE3CF4-B891-41FD-8276-C2A60375C3AD}" destId="{0FA70641-42F9-4899-8880-6773252C652A}" srcOrd="0" destOrd="0" presId="urn:microsoft.com/office/officeart/2005/8/layout/hierarchy3"/>
    <dgm:cxn modelId="{E93CDF60-71C6-4952-81C8-FACFD4DE034C}" type="presOf" srcId="{CE4C5957-9BD0-420A-B928-B25232D5A94E}" destId="{F900B389-93F1-404F-9EDE-1EC8366DCCF5}" srcOrd="0" destOrd="0" presId="urn:microsoft.com/office/officeart/2005/8/layout/hierarchy3"/>
    <dgm:cxn modelId="{786DE9FF-9811-4FAC-A335-A9FDA5E06ECC}" type="presOf" srcId="{63BCD2E3-2B21-4E45-A8D8-9DAB4BA7DA4C}" destId="{419A74AC-5CEC-4E9F-891F-4C271D2D83DD}" srcOrd="0" destOrd="0" presId="urn:microsoft.com/office/officeart/2005/8/layout/hierarchy3"/>
    <dgm:cxn modelId="{777FB4D5-C36D-4EB1-BCA2-EF5474D538D0}" type="presOf" srcId="{30AC10CF-B9CA-4B04-8CBB-7851D2C347BA}" destId="{31273874-AE8F-4904-9F01-8F09941FEF21}" srcOrd="0" destOrd="0" presId="urn:microsoft.com/office/officeart/2005/8/layout/hierarchy3"/>
    <dgm:cxn modelId="{20362BAD-C872-4E78-9BC3-27174F4B434E}" srcId="{97BD8D06-4B28-438E-BD21-96D2B5A9F2B1}" destId="{2140D2C1-5782-4953-9F20-502BDD3A6EA7}" srcOrd="3" destOrd="0" parTransId="{C2073168-BFE3-4484-9703-74DD4D9F92FE}" sibTransId="{5ED7454A-5614-4DD3-9152-46AF37A2AE6D}"/>
    <dgm:cxn modelId="{2B600000-8477-42BC-8095-40253C3C9C7F}" srcId="{97BD8D06-4B28-438E-BD21-96D2B5A9F2B1}" destId="{63BCD2E3-2B21-4E45-A8D8-9DAB4BA7DA4C}" srcOrd="4" destOrd="0" parTransId="{A691FB94-E750-48A4-9DD5-C39A3CC091A3}" sibTransId="{16400E32-925B-4650-AB80-DE630800C154}"/>
    <dgm:cxn modelId="{12CAF1C6-30C3-445D-A030-817851268A76}" type="presOf" srcId="{3ABD4B22-5F45-41D5-8323-A9212F8FC531}" destId="{3EE54F6E-529C-4878-AFA2-093A2DF4716C}" srcOrd="1" destOrd="0" presId="urn:microsoft.com/office/officeart/2005/8/layout/hierarchy3"/>
    <dgm:cxn modelId="{3D304336-B4E5-4FD5-A42A-F944237E95ED}" type="presOf" srcId="{7494CF69-8305-47BE-8209-9AE2C5628293}" destId="{13D10B6D-F93A-488D-8EF5-C0CF0A94DF89}" srcOrd="0" destOrd="0" presId="urn:microsoft.com/office/officeart/2005/8/layout/hierarchy3"/>
    <dgm:cxn modelId="{8E634C9A-4FBB-4385-9E8D-792824405BCE}" type="presOf" srcId="{02C60D65-1ECC-44FC-9C6F-0A4EF5C882A2}" destId="{5721CF99-8B1B-407D-A36F-CBB6966803F9}" srcOrd="0" destOrd="0" presId="urn:microsoft.com/office/officeart/2005/8/layout/hierarchy3"/>
    <dgm:cxn modelId="{45177A18-4E96-4329-A3E1-C4FEC7B937B0}" type="presOf" srcId="{97BD8D06-4B28-438E-BD21-96D2B5A9F2B1}" destId="{DF8B9A8B-F371-452C-A149-DC7659DA950E}" srcOrd="1" destOrd="0" presId="urn:microsoft.com/office/officeart/2005/8/layout/hierarchy3"/>
    <dgm:cxn modelId="{4FB8F0B6-5AD7-4C29-A3B8-468311FF8A46}" type="presParOf" srcId="{AD61ED44-B284-42A7-AAA6-1B85B89C54A5}" destId="{ACCF046E-57DA-486A-AC7E-7B8CAFFEA8F8}" srcOrd="0" destOrd="0" presId="urn:microsoft.com/office/officeart/2005/8/layout/hierarchy3"/>
    <dgm:cxn modelId="{B7CEBAAC-735C-4BBF-A36A-727666F9F184}" type="presParOf" srcId="{ACCF046E-57DA-486A-AC7E-7B8CAFFEA8F8}" destId="{6785C208-2CF0-4ECD-9C4F-22D453F3AFC2}" srcOrd="0" destOrd="0" presId="urn:microsoft.com/office/officeart/2005/8/layout/hierarchy3"/>
    <dgm:cxn modelId="{8B419049-726B-405D-9632-66C7E8B60DF3}" type="presParOf" srcId="{6785C208-2CF0-4ECD-9C4F-22D453F3AFC2}" destId="{9CD697B3-91ED-414A-ACC2-2C2F46CAA967}" srcOrd="0" destOrd="0" presId="urn:microsoft.com/office/officeart/2005/8/layout/hierarchy3"/>
    <dgm:cxn modelId="{98A9B604-BB65-4034-B910-378412246D20}" type="presParOf" srcId="{6785C208-2CF0-4ECD-9C4F-22D453F3AFC2}" destId="{3EE54F6E-529C-4878-AFA2-093A2DF4716C}" srcOrd="1" destOrd="0" presId="urn:microsoft.com/office/officeart/2005/8/layout/hierarchy3"/>
    <dgm:cxn modelId="{815B2260-0391-4437-947B-F22CABEE3046}" type="presParOf" srcId="{ACCF046E-57DA-486A-AC7E-7B8CAFFEA8F8}" destId="{59F96CC0-B7A7-424D-8384-5DC61737CDEC}" srcOrd="1" destOrd="0" presId="urn:microsoft.com/office/officeart/2005/8/layout/hierarchy3"/>
    <dgm:cxn modelId="{FF7A2C23-4CC5-44FD-8F64-A5900D4F9B62}" type="presParOf" srcId="{59F96CC0-B7A7-424D-8384-5DC61737CDEC}" destId="{6E2EE130-3059-46BE-9D48-60862A4E3AA0}" srcOrd="0" destOrd="0" presId="urn:microsoft.com/office/officeart/2005/8/layout/hierarchy3"/>
    <dgm:cxn modelId="{0E3EAC11-9F14-4A7A-9397-923DA48859DB}" type="presParOf" srcId="{59F96CC0-B7A7-424D-8384-5DC61737CDEC}" destId="{7020810A-03D6-4816-A348-A016C44E01F7}" srcOrd="1" destOrd="0" presId="urn:microsoft.com/office/officeart/2005/8/layout/hierarchy3"/>
    <dgm:cxn modelId="{616C238A-8C2C-44E1-BC32-295F39FBA8D6}" type="presParOf" srcId="{59F96CC0-B7A7-424D-8384-5DC61737CDEC}" destId="{EB2EC489-7B09-406A-AC27-BF6DAD01D738}" srcOrd="2" destOrd="0" presId="urn:microsoft.com/office/officeart/2005/8/layout/hierarchy3"/>
    <dgm:cxn modelId="{BB5DE838-2F93-41CC-B37D-8B290B4FBBB6}" type="presParOf" srcId="{59F96CC0-B7A7-424D-8384-5DC61737CDEC}" destId="{5721CF99-8B1B-407D-A36F-CBB6966803F9}" srcOrd="3" destOrd="0" presId="urn:microsoft.com/office/officeart/2005/8/layout/hierarchy3"/>
    <dgm:cxn modelId="{728450DC-E0EA-4226-8726-97978760EDC4}" type="presParOf" srcId="{59F96CC0-B7A7-424D-8384-5DC61737CDEC}" destId="{BD785F3B-36A4-4060-B5DE-0ADAC20D0EBE}" srcOrd="4" destOrd="0" presId="urn:microsoft.com/office/officeart/2005/8/layout/hierarchy3"/>
    <dgm:cxn modelId="{8254BED3-884E-43B3-A29F-6D28108EAC32}" type="presParOf" srcId="{59F96CC0-B7A7-424D-8384-5DC61737CDEC}" destId="{9FB9ADEF-AF74-4896-A7BC-7DBDECF4DC3E}" srcOrd="5" destOrd="0" presId="urn:microsoft.com/office/officeart/2005/8/layout/hierarchy3"/>
    <dgm:cxn modelId="{86D706DB-F865-448B-8C6D-CD69B7CF1CC4}" type="presParOf" srcId="{59F96CC0-B7A7-424D-8384-5DC61737CDEC}" destId="{7AD5EEAD-6480-485A-A1A0-2F1CD3A26F18}" srcOrd="6" destOrd="0" presId="urn:microsoft.com/office/officeart/2005/8/layout/hierarchy3"/>
    <dgm:cxn modelId="{80E14459-F9C2-4AC3-9916-FCCEF6C60E65}" type="presParOf" srcId="{59F96CC0-B7A7-424D-8384-5DC61737CDEC}" destId="{13D10B6D-F93A-488D-8EF5-C0CF0A94DF89}" srcOrd="7" destOrd="0" presId="urn:microsoft.com/office/officeart/2005/8/layout/hierarchy3"/>
    <dgm:cxn modelId="{7A563FE7-FEB5-4088-B3D2-F5566ADEA2CF}" type="presParOf" srcId="{59F96CC0-B7A7-424D-8384-5DC61737CDEC}" destId="{574E7A61-82F6-4029-B4D9-2F4E3A82A9D5}" srcOrd="8" destOrd="0" presId="urn:microsoft.com/office/officeart/2005/8/layout/hierarchy3"/>
    <dgm:cxn modelId="{0AE3F925-C9CC-4487-8213-68603F7FCE47}" type="presParOf" srcId="{59F96CC0-B7A7-424D-8384-5DC61737CDEC}" destId="{17DE2CA0-DE3B-4665-ABCE-25D7BF4A62D9}" srcOrd="9" destOrd="0" presId="urn:microsoft.com/office/officeart/2005/8/layout/hierarchy3"/>
    <dgm:cxn modelId="{6D26EB54-A20F-408A-9FF8-B66AED6343FA}" type="presParOf" srcId="{59F96CC0-B7A7-424D-8384-5DC61737CDEC}" destId="{664CD96B-FD51-4801-A258-E5F38E22BDEE}" srcOrd="10" destOrd="0" presId="urn:microsoft.com/office/officeart/2005/8/layout/hierarchy3"/>
    <dgm:cxn modelId="{E2B28BEB-6C33-4372-A91C-A7C536A4663A}" type="presParOf" srcId="{59F96CC0-B7A7-424D-8384-5DC61737CDEC}" destId="{7B3C3DCE-A9BB-46D3-93E6-9049579D6633}" srcOrd="11" destOrd="0" presId="urn:microsoft.com/office/officeart/2005/8/layout/hierarchy3"/>
    <dgm:cxn modelId="{1641C248-A518-4DC7-B39B-E27973AAEBF5}" type="presParOf" srcId="{59F96CC0-B7A7-424D-8384-5DC61737CDEC}" destId="{C7E05881-04D9-4495-849E-34EC0CF3416E}" srcOrd="12" destOrd="0" presId="urn:microsoft.com/office/officeart/2005/8/layout/hierarchy3"/>
    <dgm:cxn modelId="{CA324287-19CE-47E0-93B1-3F8395D8576C}" type="presParOf" srcId="{59F96CC0-B7A7-424D-8384-5DC61737CDEC}" destId="{31273874-AE8F-4904-9F01-8F09941FEF21}" srcOrd="13" destOrd="0" presId="urn:microsoft.com/office/officeart/2005/8/layout/hierarchy3"/>
    <dgm:cxn modelId="{9EDC1897-C2CF-4EB1-B1F9-DDF625E6CE24}" type="presParOf" srcId="{AD61ED44-B284-42A7-AAA6-1B85B89C54A5}" destId="{C71CD31B-FF4F-4EFC-A215-FF561B40D555}" srcOrd="1" destOrd="0" presId="urn:microsoft.com/office/officeart/2005/8/layout/hierarchy3"/>
    <dgm:cxn modelId="{419010D0-C581-44B0-A81C-B590CE99E58E}" type="presParOf" srcId="{C71CD31B-FF4F-4EFC-A215-FF561B40D555}" destId="{47647596-4B66-4E3A-8E5E-10ED586347A9}" srcOrd="0" destOrd="0" presId="urn:microsoft.com/office/officeart/2005/8/layout/hierarchy3"/>
    <dgm:cxn modelId="{0139257A-FA5D-44F9-BAD9-C145F4350322}" type="presParOf" srcId="{47647596-4B66-4E3A-8E5E-10ED586347A9}" destId="{F7B8C953-110F-4CC8-8C3C-BD66D0020D9E}" srcOrd="0" destOrd="0" presId="urn:microsoft.com/office/officeart/2005/8/layout/hierarchy3"/>
    <dgm:cxn modelId="{4FF82D7A-0A65-4FC8-8CF2-BE5AACC2A152}" type="presParOf" srcId="{47647596-4B66-4E3A-8E5E-10ED586347A9}" destId="{DF8B9A8B-F371-452C-A149-DC7659DA950E}" srcOrd="1" destOrd="0" presId="urn:microsoft.com/office/officeart/2005/8/layout/hierarchy3"/>
    <dgm:cxn modelId="{BA8566D9-8A3F-492F-A6CA-2127E940BC0C}" type="presParOf" srcId="{C71CD31B-FF4F-4EFC-A215-FF561B40D555}" destId="{BE6B3D00-B881-465E-9426-684979354560}" srcOrd="1" destOrd="0" presId="urn:microsoft.com/office/officeart/2005/8/layout/hierarchy3"/>
    <dgm:cxn modelId="{1DF385F4-CA73-43D2-983F-B4069CABCFAD}" type="presParOf" srcId="{BE6B3D00-B881-465E-9426-684979354560}" destId="{F03EB922-8534-4E96-B7F2-A1CAD4312B8A}" srcOrd="0" destOrd="0" presId="urn:microsoft.com/office/officeart/2005/8/layout/hierarchy3"/>
    <dgm:cxn modelId="{13ED9E53-39CE-49B7-820F-EC2F04D21305}" type="presParOf" srcId="{BE6B3D00-B881-465E-9426-684979354560}" destId="{9141D60D-4288-4ADE-BE11-517D70532386}" srcOrd="1" destOrd="0" presId="urn:microsoft.com/office/officeart/2005/8/layout/hierarchy3"/>
    <dgm:cxn modelId="{D8682664-3F19-4A11-ADD8-219C8B3ED4F6}" type="presParOf" srcId="{BE6B3D00-B881-465E-9426-684979354560}" destId="{0A8BDED7-D03C-4ECF-9F86-BE1A07F95B8F}" srcOrd="2" destOrd="0" presId="urn:microsoft.com/office/officeart/2005/8/layout/hierarchy3"/>
    <dgm:cxn modelId="{D7D0356F-45C4-4F0A-B1B0-61DD8A72F375}" type="presParOf" srcId="{BE6B3D00-B881-465E-9426-684979354560}" destId="{0FA70641-42F9-4899-8880-6773252C652A}" srcOrd="3" destOrd="0" presId="urn:microsoft.com/office/officeart/2005/8/layout/hierarchy3"/>
    <dgm:cxn modelId="{4D71ACB4-6AEF-4A1E-A1A0-0EB90D6A724C}" type="presParOf" srcId="{BE6B3D00-B881-465E-9426-684979354560}" destId="{58525E3B-41E8-4801-8487-D09894D6D1F5}" srcOrd="4" destOrd="0" presId="urn:microsoft.com/office/officeart/2005/8/layout/hierarchy3"/>
    <dgm:cxn modelId="{2BC8B14E-4FE9-4CCA-B998-9F24943C3F53}" type="presParOf" srcId="{BE6B3D00-B881-465E-9426-684979354560}" destId="{C88E572E-4ED4-4D1F-9AE7-ED245E7C18E5}" srcOrd="5" destOrd="0" presId="urn:microsoft.com/office/officeart/2005/8/layout/hierarchy3"/>
    <dgm:cxn modelId="{5A422B16-7046-47FB-AC69-8393C0221AC4}" type="presParOf" srcId="{BE6B3D00-B881-465E-9426-684979354560}" destId="{0FB72B48-38D7-4861-9241-CE6AABD435DA}" srcOrd="6" destOrd="0" presId="urn:microsoft.com/office/officeart/2005/8/layout/hierarchy3"/>
    <dgm:cxn modelId="{C990574E-23F5-4F17-8780-2D9DC2E6A99C}" type="presParOf" srcId="{BE6B3D00-B881-465E-9426-684979354560}" destId="{F303F978-9194-48FE-919F-77F1959F83A0}" srcOrd="7" destOrd="0" presId="urn:microsoft.com/office/officeart/2005/8/layout/hierarchy3"/>
    <dgm:cxn modelId="{1224828E-9E45-439B-AB43-3F00FD14E2EB}" type="presParOf" srcId="{BE6B3D00-B881-465E-9426-684979354560}" destId="{9512FE00-47AB-44CB-B66F-4CA4C7D36F5E}" srcOrd="8" destOrd="0" presId="urn:microsoft.com/office/officeart/2005/8/layout/hierarchy3"/>
    <dgm:cxn modelId="{4E4F5FF9-BAE8-4646-99F4-109DDC2CB9C7}" type="presParOf" srcId="{BE6B3D00-B881-465E-9426-684979354560}" destId="{419A74AC-5CEC-4E9F-891F-4C271D2D83DD}" srcOrd="9" destOrd="0" presId="urn:microsoft.com/office/officeart/2005/8/layout/hierarchy3"/>
    <dgm:cxn modelId="{8694EE6C-413E-41E0-BE57-C416C4F1BB42}" type="presParOf" srcId="{BE6B3D00-B881-465E-9426-684979354560}" destId="{38186AF2-0D54-48F6-8EB9-148F4B2A1166}" srcOrd="10" destOrd="0" presId="urn:microsoft.com/office/officeart/2005/8/layout/hierarchy3"/>
    <dgm:cxn modelId="{2E3AECC6-C1BE-49A6-915D-AA65E92C0DD0}" type="presParOf" srcId="{BE6B3D00-B881-465E-9426-684979354560}" destId="{F591136D-13BD-4EFE-8503-938C59FF7407}" srcOrd="11" destOrd="0" presId="urn:microsoft.com/office/officeart/2005/8/layout/hierarchy3"/>
    <dgm:cxn modelId="{E240B510-42CD-45C9-88F7-8867A98DDCFE}" type="presParOf" srcId="{BE6B3D00-B881-465E-9426-684979354560}" destId="{0D250705-3B5C-4482-9D94-8BAACF8A0990}" srcOrd="12" destOrd="0" presId="urn:microsoft.com/office/officeart/2005/8/layout/hierarchy3"/>
    <dgm:cxn modelId="{77BB6590-B515-4FD5-811C-F5D91FC25D56}" type="presParOf" srcId="{BE6B3D00-B881-465E-9426-684979354560}" destId="{F900B389-93F1-404F-9EDE-1EC8366DCCF5}" srcOrd="1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FD87B-96D9-4417-981A-C1276F2A41BD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BDC754-E495-4AB7-951D-236B2849610B}">
      <dgm:prSet phldrT="[Text]"/>
      <dgm:spPr/>
      <dgm:t>
        <a:bodyPr/>
        <a:lstStyle/>
        <a:p>
          <a:r>
            <a:rPr lang="en-US" dirty="0" smtClean="0"/>
            <a:t>High morale </a:t>
          </a:r>
        </a:p>
        <a:p>
          <a:r>
            <a:rPr lang="en-US" dirty="0" smtClean="0"/>
            <a:t>High productivity</a:t>
          </a:r>
          <a:endParaRPr lang="en-IN" dirty="0"/>
        </a:p>
      </dgm:t>
    </dgm:pt>
    <dgm:pt modelId="{3DCCDBE3-3D95-49C4-A556-5BD2BD4DBB7C}" type="parTrans" cxnId="{08BBF058-50C0-459D-AA11-E6BAEA01098D}">
      <dgm:prSet/>
      <dgm:spPr/>
      <dgm:t>
        <a:bodyPr/>
        <a:lstStyle/>
        <a:p>
          <a:endParaRPr lang="en-IN"/>
        </a:p>
      </dgm:t>
    </dgm:pt>
    <dgm:pt modelId="{C499965A-A8CC-4A85-B4A6-755A2FC4CBF0}" type="sibTrans" cxnId="{08BBF058-50C0-459D-AA11-E6BAEA01098D}">
      <dgm:prSet/>
      <dgm:spPr/>
      <dgm:t>
        <a:bodyPr/>
        <a:lstStyle/>
        <a:p>
          <a:endParaRPr lang="en-IN"/>
        </a:p>
      </dgm:t>
    </dgm:pt>
    <dgm:pt modelId="{E0C546F2-8D55-4F9D-B4D8-E9E6ED682633}">
      <dgm:prSet phldrT="[Text]"/>
      <dgm:spPr/>
      <dgm:t>
        <a:bodyPr/>
        <a:lstStyle/>
        <a:p>
          <a:r>
            <a:rPr lang="en-US" dirty="0" smtClean="0"/>
            <a:t>Low</a:t>
          </a:r>
          <a:r>
            <a:rPr lang="en-US" baseline="0" dirty="0" smtClean="0"/>
            <a:t> morale</a:t>
          </a:r>
        </a:p>
        <a:p>
          <a:r>
            <a:rPr lang="en-US" baseline="0" dirty="0" smtClean="0"/>
            <a:t>High productivity</a:t>
          </a:r>
          <a:endParaRPr lang="en-IN" dirty="0"/>
        </a:p>
      </dgm:t>
    </dgm:pt>
    <dgm:pt modelId="{8CB9A7E8-9BC2-45BE-A2BD-D087FED2B516}" type="parTrans" cxnId="{3DF3CFBD-7C46-4A07-8A0C-D0A94EECB0A7}">
      <dgm:prSet/>
      <dgm:spPr/>
      <dgm:t>
        <a:bodyPr/>
        <a:lstStyle/>
        <a:p>
          <a:endParaRPr lang="en-IN"/>
        </a:p>
      </dgm:t>
    </dgm:pt>
    <dgm:pt modelId="{2C5C7C16-3437-4389-A8E9-5B96AEBF455E}" type="sibTrans" cxnId="{3DF3CFBD-7C46-4A07-8A0C-D0A94EECB0A7}">
      <dgm:prSet/>
      <dgm:spPr/>
      <dgm:t>
        <a:bodyPr/>
        <a:lstStyle/>
        <a:p>
          <a:endParaRPr lang="en-IN"/>
        </a:p>
      </dgm:t>
    </dgm:pt>
    <dgm:pt modelId="{51237FF9-8B2B-4D81-9088-DB15BF5C2C8B}">
      <dgm:prSet phldrT="[Text]"/>
      <dgm:spPr/>
      <dgm:t>
        <a:bodyPr/>
        <a:lstStyle/>
        <a:p>
          <a:r>
            <a:rPr lang="en-US" dirty="0" smtClean="0"/>
            <a:t>High morale</a:t>
          </a:r>
        </a:p>
        <a:p>
          <a:r>
            <a:rPr lang="en-US" dirty="0" smtClean="0"/>
            <a:t>Low productivity</a:t>
          </a:r>
          <a:endParaRPr lang="en-IN" dirty="0"/>
        </a:p>
      </dgm:t>
    </dgm:pt>
    <dgm:pt modelId="{6F2E5335-3955-4213-85C0-6315463400BE}" type="parTrans" cxnId="{A25DEE85-192C-48F9-A0A4-51D3747A57E2}">
      <dgm:prSet/>
      <dgm:spPr/>
      <dgm:t>
        <a:bodyPr/>
        <a:lstStyle/>
        <a:p>
          <a:endParaRPr lang="en-IN"/>
        </a:p>
      </dgm:t>
    </dgm:pt>
    <dgm:pt modelId="{8CC981D7-E9D7-415B-9493-E74BF0197D47}" type="sibTrans" cxnId="{A25DEE85-192C-48F9-A0A4-51D3747A57E2}">
      <dgm:prSet/>
      <dgm:spPr/>
      <dgm:t>
        <a:bodyPr/>
        <a:lstStyle/>
        <a:p>
          <a:endParaRPr lang="en-IN"/>
        </a:p>
      </dgm:t>
    </dgm:pt>
    <dgm:pt modelId="{545CBACF-22B2-4C99-B35D-A574ACC0C954}">
      <dgm:prSet phldrT="[Text]"/>
      <dgm:spPr/>
      <dgm:t>
        <a:bodyPr/>
        <a:lstStyle/>
        <a:p>
          <a:r>
            <a:rPr lang="en-US" dirty="0" smtClean="0"/>
            <a:t>Low morale</a:t>
          </a:r>
        </a:p>
        <a:p>
          <a:r>
            <a:rPr lang="en-US" dirty="0" smtClean="0"/>
            <a:t>Low productivity</a:t>
          </a:r>
          <a:endParaRPr lang="en-IN" dirty="0"/>
        </a:p>
      </dgm:t>
    </dgm:pt>
    <dgm:pt modelId="{2744FAAE-244A-4C68-95EB-9510783E080D}" type="parTrans" cxnId="{D217BD87-68C7-4B21-B163-ABFE60C65D7D}">
      <dgm:prSet/>
      <dgm:spPr/>
      <dgm:t>
        <a:bodyPr/>
        <a:lstStyle/>
        <a:p>
          <a:endParaRPr lang="en-IN"/>
        </a:p>
      </dgm:t>
    </dgm:pt>
    <dgm:pt modelId="{512A5988-DE2E-4250-90FD-909C106DEFCB}" type="sibTrans" cxnId="{D217BD87-68C7-4B21-B163-ABFE60C65D7D}">
      <dgm:prSet/>
      <dgm:spPr/>
      <dgm:t>
        <a:bodyPr/>
        <a:lstStyle/>
        <a:p>
          <a:endParaRPr lang="en-IN"/>
        </a:p>
      </dgm:t>
    </dgm:pt>
    <dgm:pt modelId="{6E1AE111-5306-4DFA-BB1E-217142EB0BEA}" type="pres">
      <dgm:prSet presAssocID="{C1BFD87B-96D9-4417-981A-C1276F2A41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2D5C5D-718C-4289-BD17-5A4D137F52C8}" type="pres">
      <dgm:prSet presAssocID="{C1BFD87B-96D9-4417-981A-C1276F2A41BD}" presName="axisShape" presStyleLbl="bgShp" presStyleIdx="0" presStyleCnt="1"/>
      <dgm:spPr/>
      <dgm:t>
        <a:bodyPr/>
        <a:lstStyle/>
        <a:p>
          <a:endParaRPr lang="en-IN"/>
        </a:p>
      </dgm:t>
    </dgm:pt>
    <dgm:pt modelId="{230D3039-B699-4C36-BE49-2D96BB6DC42F}" type="pres">
      <dgm:prSet presAssocID="{C1BFD87B-96D9-4417-981A-C1276F2A41B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534AA2-FCBD-436A-8D1D-3F324F5486C4}" type="pres">
      <dgm:prSet presAssocID="{C1BFD87B-96D9-4417-981A-C1276F2A41BD}" presName="rect2" presStyleLbl="node1" presStyleIdx="1" presStyleCnt="4" custLinFactNeighborX="-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4777F3-8864-4013-9527-A1E87E72E894}" type="pres">
      <dgm:prSet presAssocID="{C1BFD87B-96D9-4417-981A-C1276F2A41B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C4041D-78CA-48D4-AB1D-1A9E088C78E0}" type="pres">
      <dgm:prSet presAssocID="{C1BFD87B-96D9-4417-981A-C1276F2A41B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217BD87-68C7-4B21-B163-ABFE60C65D7D}" srcId="{C1BFD87B-96D9-4417-981A-C1276F2A41BD}" destId="{545CBACF-22B2-4C99-B35D-A574ACC0C954}" srcOrd="3" destOrd="0" parTransId="{2744FAAE-244A-4C68-95EB-9510783E080D}" sibTransId="{512A5988-DE2E-4250-90FD-909C106DEFCB}"/>
    <dgm:cxn modelId="{A5F3091E-D64E-4ACB-9312-BCEFE49FBB2E}" type="presOf" srcId="{C1BFD87B-96D9-4417-981A-C1276F2A41BD}" destId="{6E1AE111-5306-4DFA-BB1E-217142EB0BEA}" srcOrd="0" destOrd="0" presId="urn:microsoft.com/office/officeart/2005/8/layout/matrix2"/>
    <dgm:cxn modelId="{A25DEE85-192C-48F9-A0A4-51D3747A57E2}" srcId="{C1BFD87B-96D9-4417-981A-C1276F2A41BD}" destId="{51237FF9-8B2B-4D81-9088-DB15BF5C2C8B}" srcOrd="2" destOrd="0" parTransId="{6F2E5335-3955-4213-85C0-6315463400BE}" sibTransId="{8CC981D7-E9D7-415B-9493-E74BF0197D47}"/>
    <dgm:cxn modelId="{33DD4405-8F53-4A70-9A03-D3178D33C9C8}" type="presOf" srcId="{E0C546F2-8D55-4F9D-B4D8-E9E6ED682633}" destId="{05534AA2-FCBD-436A-8D1D-3F324F5486C4}" srcOrd="0" destOrd="0" presId="urn:microsoft.com/office/officeart/2005/8/layout/matrix2"/>
    <dgm:cxn modelId="{D6134A79-174D-4A7E-87A1-441BC13A02E4}" type="presOf" srcId="{51237FF9-8B2B-4D81-9088-DB15BF5C2C8B}" destId="{9F4777F3-8864-4013-9527-A1E87E72E894}" srcOrd="0" destOrd="0" presId="urn:microsoft.com/office/officeart/2005/8/layout/matrix2"/>
    <dgm:cxn modelId="{08BBF058-50C0-459D-AA11-E6BAEA01098D}" srcId="{C1BFD87B-96D9-4417-981A-C1276F2A41BD}" destId="{B7BDC754-E495-4AB7-951D-236B2849610B}" srcOrd="0" destOrd="0" parTransId="{3DCCDBE3-3D95-49C4-A556-5BD2BD4DBB7C}" sibTransId="{C499965A-A8CC-4A85-B4A6-755A2FC4CBF0}"/>
    <dgm:cxn modelId="{11469F25-28F1-4CE3-9238-19EF6E88C640}" type="presOf" srcId="{545CBACF-22B2-4C99-B35D-A574ACC0C954}" destId="{0BC4041D-78CA-48D4-AB1D-1A9E088C78E0}" srcOrd="0" destOrd="0" presId="urn:microsoft.com/office/officeart/2005/8/layout/matrix2"/>
    <dgm:cxn modelId="{BF8FB010-1FBC-4390-A57B-99862D858B6D}" type="presOf" srcId="{B7BDC754-E495-4AB7-951D-236B2849610B}" destId="{230D3039-B699-4C36-BE49-2D96BB6DC42F}" srcOrd="0" destOrd="0" presId="urn:microsoft.com/office/officeart/2005/8/layout/matrix2"/>
    <dgm:cxn modelId="{3DF3CFBD-7C46-4A07-8A0C-D0A94EECB0A7}" srcId="{C1BFD87B-96D9-4417-981A-C1276F2A41BD}" destId="{E0C546F2-8D55-4F9D-B4D8-E9E6ED682633}" srcOrd="1" destOrd="0" parTransId="{8CB9A7E8-9BC2-45BE-A2BD-D087FED2B516}" sibTransId="{2C5C7C16-3437-4389-A8E9-5B96AEBF455E}"/>
    <dgm:cxn modelId="{394022DC-9D53-435D-8836-F9B9408B71DF}" type="presParOf" srcId="{6E1AE111-5306-4DFA-BB1E-217142EB0BEA}" destId="{6F2D5C5D-718C-4289-BD17-5A4D137F52C8}" srcOrd="0" destOrd="0" presId="urn:microsoft.com/office/officeart/2005/8/layout/matrix2"/>
    <dgm:cxn modelId="{72C0A4BA-EAED-472B-8BB3-905F055256B8}" type="presParOf" srcId="{6E1AE111-5306-4DFA-BB1E-217142EB0BEA}" destId="{230D3039-B699-4C36-BE49-2D96BB6DC42F}" srcOrd="1" destOrd="0" presId="urn:microsoft.com/office/officeart/2005/8/layout/matrix2"/>
    <dgm:cxn modelId="{45DF1FCB-91E3-4A18-965C-9BB497F0A535}" type="presParOf" srcId="{6E1AE111-5306-4DFA-BB1E-217142EB0BEA}" destId="{05534AA2-FCBD-436A-8D1D-3F324F5486C4}" srcOrd="2" destOrd="0" presId="urn:microsoft.com/office/officeart/2005/8/layout/matrix2"/>
    <dgm:cxn modelId="{3BBBF096-283A-4C58-B7F0-C988C325099E}" type="presParOf" srcId="{6E1AE111-5306-4DFA-BB1E-217142EB0BEA}" destId="{9F4777F3-8864-4013-9527-A1E87E72E894}" srcOrd="3" destOrd="0" presId="urn:microsoft.com/office/officeart/2005/8/layout/matrix2"/>
    <dgm:cxn modelId="{085EE8A9-29A1-48B8-A55F-5719D08833C3}" type="presParOf" srcId="{6E1AE111-5306-4DFA-BB1E-217142EB0BEA}" destId="{0BC4041D-78CA-48D4-AB1D-1A9E088C78E0}" srcOrd="4" destOrd="0" presId="urn:microsoft.com/office/officeart/2005/8/layout/matrix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BC5686-2151-4233-9A83-3776308CE9AC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8962AB1-3B48-46BA-9E8F-9B4ACA549EC4}">
      <dgm:prSet phldrT="[Text]"/>
      <dgm:spPr/>
      <dgm:t>
        <a:bodyPr/>
        <a:lstStyle/>
        <a:p>
          <a:r>
            <a:rPr lang="en-US" b="1" dirty="0" smtClean="0"/>
            <a:t>Sources of formation of attitude</a:t>
          </a:r>
          <a:endParaRPr lang="en-IN" b="1" dirty="0"/>
        </a:p>
      </dgm:t>
    </dgm:pt>
    <dgm:pt modelId="{96953C4A-BD47-43D0-ABAA-11799E0C8A1E}" type="parTrans" cxnId="{56962395-2E14-4A58-B694-94B778D2D467}">
      <dgm:prSet/>
      <dgm:spPr/>
      <dgm:t>
        <a:bodyPr/>
        <a:lstStyle/>
        <a:p>
          <a:endParaRPr lang="en-IN"/>
        </a:p>
      </dgm:t>
    </dgm:pt>
    <dgm:pt modelId="{E7D0E69F-9366-4B77-AADB-9956B792BC7C}" type="sibTrans" cxnId="{56962395-2E14-4A58-B694-94B778D2D467}">
      <dgm:prSet/>
      <dgm:spPr/>
      <dgm:t>
        <a:bodyPr/>
        <a:lstStyle/>
        <a:p>
          <a:endParaRPr lang="en-IN"/>
        </a:p>
      </dgm:t>
    </dgm:pt>
    <dgm:pt modelId="{65C7A40E-0113-4E8D-91D1-CAE520CC1529}">
      <dgm:prSet phldrT="[Text]" custT="1"/>
      <dgm:spPr/>
      <dgm:t>
        <a:bodyPr/>
        <a:lstStyle/>
        <a:p>
          <a:r>
            <a:rPr lang="en-US" sz="1600" b="1" dirty="0" smtClean="0"/>
            <a:t>Personal Experience</a:t>
          </a:r>
          <a:endParaRPr lang="en-IN" sz="1600" b="1" dirty="0"/>
        </a:p>
      </dgm:t>
    </dgm:pt>
    <dgm:pt modelId="{494BA88E-ABB3-4DB3-83A5-F8F405AEF526}" type="parTrans" cxnId="{D3AD823C-91CD-4E3F-A64D-06F37C8A734B}">
      <dgm:prSet/>
      <dgm:spPr/>
      <dgm:t>
        <a:bodyPr/>
        <a:lstStyle/>
        <a:p>
          <a:endParaRPr lang="en-IN"/>
        </a:p>
      </dgm:t>
    </dgm:pt>
    <dgm:pt modelId="{8FEBE529-0F16-45B2-89AE-D881DA0F8F8A}" type="sibTrans" cxnId="{D3AD823C-91CD-4E3F-A64D-06F37C8A734B}">
      <dgm:prSet/>
      <dgm:spPr/>
      <dgm:t>
        <a:bodyPr/>
        <a:lstStyle/>
        <a:p>
          <a:endParaRPr lang="en-IN"/>
        </a:p>
      </dgm:t>
    </dgm:pt>
    <dgm:pt modelId="{71626EC1-F854-4323-9FE0-4A67DFA9E053}">
      <dgm:prSet phldrT="[Text]" custT="1"/>
      <dgm:spPr/>
      <dgm:t>
        <a:bodyPr/>
        <a:lstStyle/>
        <a:p>
          <a:r>
            <a:rPr lang="en-US" sz="1600" b="1" dirty="0" smtClean="0"/>
            <a:t>Association</a:t>
          </a:r>
          <a:endParaRPr lang="en-IN" sz="1600" b="1" dirty="0"/>
        </a:p>
      </dgm:t>
    </dgm:pt>
    <dgm:pt modelId="{72CC2EB9-43CD-4CED-8C74-957AF9FEB4F2}" type="parTrans" cxnId="{803DB6BF-5E63-40D4-878D-3D80471AAC61}">
      <dgm:prSet/>
      <dgm:spPr/>
      <dgm:t>
        <a:bodyPr/>
        <a:lstStyle/>
        <a:p>
          <a:endParaRPr lang="en-IN"/>
        </a:p>
      </dgm:t>
    </dgm:pt>
    <dgm:pt modelId="{8E5A4823-E3D5-44ED-86A4-BEBD9E47BFED}" type="sibTrans" cxnId="{803DB6BF-5E63-40D4-878D-3D80471AAC61}">
      <dgm:prSet/>
      <dgm:spPr/>
      <dgm:t>
        <a:bodyPr/>
        <a:lstStyle/>
        <a:p>
          <a:endParaRPr lang="en-IN"/>
        </a:p>
      </dgm:t>
    </dgm:pt>
    <dgm:pt modelId="{1752AA81-5DF8-4F90-812A-260D2BC97AB5}">
      <dgm:prSet phldrT="[Text]" custT="1"/>
      <dgm:spPr/>
      <dgm:t>
        <a:bodyPr/>
        <a:lstStyle/>
        <a:p>
          <a:r>
            <a:rPr lang="en-US" sz="1600" b="1" dirty="0" smtClean="0"/>
            <a:t>Occupation</a:t>
          </a:r>
          <a:endParaRPr lang="en-IN" sz="1600" b="1" dirty="0"/>
        </a:p>
      </dgm:t>
    </dgm:pt>
    <dgm:pt modelId="{3BF801CB-395F-4132-A721-8A31F600D2E2}" type="parTrans" cxnId="{C6E9BBE2-9CB3-40DE-9618-783FD5155325}">
      <dgm:prSet/>
      <dgm:spPr/>
      <dgm:t>
        <a:bodyPr/>
        <a:lstStyle/>
        <a:p>
          <a:endParaRPr lang="en-IN"/>
        </a:p>
      </dgm:t>
    </dgm:pt>
    <dgm:pt modelId="{14E4FCFC-11A9-4C9B-84BA-D099235ADDEC}" type="sibTrans" cxnId="{C6E9BBE2-9CB3-40DE-9618-783FD5155325}">
      <dgm:prSet/>
      <dgm:spPr/>
      <dgm:t>
        <a:bodyPr/>
        <a:lstStyle/>
        <a:p>
          <a:endParaRPr lang="en-IN"/>
        </a:p>
      </dgm:t>
    </dgm:pt>
    <dgm:pt modelId="{CFE580CD-A65B-414B-8525-929AB9622158}">
      <dgm:prSet phldrT="[Text]" custT="1"/>
      <dgm:spPr/>
      <dgm:t>
        <a:bodyPr/>
        <a:lstStyle/>
        <a:p>
          <a:r>
            <a:rPr lang="en-US" sz="1600" b="1" dirty="0" smtClean="0"/>
            <a:t>Individual interaction</a:t>
          </a:r>
          <a:endParaRPr lang="en-IN" sz="1600" b="1" dirty="0"/>
        </a:p>
      </dgm:t>
    </dgm:pt>
    <dgm:pt modelId="{E367E975-64D4-4840-9011-D84A6813203D}" type="parTrans" cxnId="{55D1C05C-2E10-4641-928B-D3B4C93CDE1C}">
      <dgm:prSet/>
      <dgm:spPr/>
      <dgm:t>
        <a:bodyPr/>
        <a:lstStyle/>
        <a:p>
          <a:endParaRPr lang="en-IN"/>
        </a:p>
      </dgm:t>
    </dgm:pt>
    <dgm:pt modelId="{D4D2F977-4DBD-42BC-A2B8-6FAD99B384BE}" type="sibTrans" cxnId="{55D1C05C-2E10-4641-928B-D3B4C93CDE1C}">
      <dgm:prSet/>
      <dgm:spPr/>
      <dgm:t>
        <a:bodyPr/>
        <a:lstStyle/>
        <a:p>
          <a:endParaRPr lang="en-IN"/>
        </a:p>
      </dgm:t>
    </dgm:pt>
    <dgm:pt modelId="{6D103A1D-0327-4B84-AFC4-74284F7FD105}">
      <dgm:prSet phldrT="[Text]" custT="1"/>
      <dgm:spPr/>
      <dgm:t>
        <a:bodyPr/>
        <a:lstStyle/>
        <a:p>
          <a:r>
            <a:rPr lang="en-US" sz="1800" b="1" dirty="0" smtClean="0"/>
            <a:t>Reference Group</a:t>
          </a:r>
          <a:endParaRPr lang="en-IN" sz="1800" b="1" dirty="0"/>
        </a:p>
      </dgm:t>
    </dgm:pt>
    <dgm:pt modelId="{F07A1D6E-E85C-41DC-88CD-CC37B6DFFD32}" type="parTrans" cxnId="{CCD28C11-1815-42FF-91F6-995775C899D7}">
      <dgm:prSet/>
      <dgm:spPr/>
      <dgm:t>
        <a:bodyPr/>
        <a:lstStyle/>
        <a:p>
          <a:endParaRPr lang="en-IN"/>
        </a:p>
      </dgm:t>
    </dgm:pt>
    <dgm:pt modelId="{3A0B6F01-ED6A-4FD3-B723-88D38C25421C}" type="sibTrans" cxnId="{CCD28C11-1815-42FF-91F6-995775C899D7}">
      <dgm:prSet/>
      <dgm:spPr/>
      <dgm:t>
        <a:bodyPr/>
        <a:lstStyle/>
        <a:p>
          <a:endParaRPr lang="en-IN"/>
        </a:p>
      </dgm:t>
    </dgm:pt>
    <dgm:pt modelId="{A564D24E-BDE6-4DB6-9DC4-D8B1E42F5321}">
      <dgm:prSet phldrT="[Text]" custT="1"/>
      <dgm:spPr/>
      <dgm:t>
        <a:bodyPr/>
        <a:lstStyle/>
        <a:p>
          <a:r>
            <a:rPr lang="en-US" sz="1800" b="1" dirty="0" smtClean="0"/>
            <a:t>Family</a:t>
          </a:r>
          <a:endParaRPr lang="en-IN" sz="1800" b="1" dirty="0"/>
        </a:p>
      </dgm:t>
    </dgm:pt>
    <dgm:pt modelId="{A072FFB0-DC02-4F7D-BBE8-6FA3C81468EB}" type="parTrans" cxnId="{46B2B344-A9AA-42E8-9957-6CE836E1EE8F}">
      <dgm:prSet/>
      <dgm:spPr/>
      <dgm:t>
        <a:bodyPr/>
        <a:lstStyle/>
        <a:p>
          <a:endParaRPr lang="en-IN"/>
        </a:p>
      </dgm:t>
    </dgm:pt>
    <dgm:pt modelId="{6C872659-9AD8-4C39-A813-664409837E13}" type="sibTrans" cxnId="{46B2B344-A9AA-42E8-9957-6CE836E1EE8F}">
      <dgm:prSet/>
      <dgm:spPr/>
      <dgm:t>
        <a:bodyPr/>
        <a:lstStyle/>
        <a:p>
          <a:endParaRPr lang="en-IN"/>
        </a:p>
      </dgm:t>
    </dgm:pt>
    <dgm:pt modelId="{44790320-40ED-4D53-9D89-559D37CC1F6C}">
      <dgm:prSet phldrT="[Text]" custT="1"/>
      <dgm:spPr/>
      <dgm:t>
        <a:bodyPr/>
        <a:lstStyle/>
        <a:p>
          <a:r>
            <a:rPr lang="en-US" sz="1800" b="1" dirty="0" smtClean="0"/>
            <a:t>Society</a:t>
          </a:r>
          <a:endParaRPr lang="en-IN" sz="1800" b="1" dirty="0"/>
        </a:p>
      </dgm:t>
    </dgm:pt>
    <dgm:pt modelId="{31785B0D-C937-4EC0-ACB8-E6EE11C66376}" type="parTrans" cxnId="{CC78E15E-2A1D-4AE3-97FC-CCB3A8F7147C}">
      <dgm:prSet/>
      <dgm:spPr/>
      <dgm:t>
        <a:bodyPr/>
        <a:lstStyle/>
        <a:p>
          <a:endParaRPr lang="en-IN"/>
        </a:p>
      </dgm:t>
    </dgm:pt>
    <dgm:pt modelId="{F808108E-6B4D-4E7C-9250-23FA0C46D870}" type="sibTrans" cxnId="{CC78E15E-2A1D-4AE3-97FC-CCB3A8F7147C}">
      <dgm:prSet/>
      <dgm:spPr/>
      <dgm:t>
        <a:bodyPr/>
        <a:lstStyle/>
        <a:p>
          <a:endParaRPr lang="en-IN"/>
        </a:p>
      </dgm:t>
    </dgm:pt>
    <dgm:pt modelId="{FD31191B-31F4-46CE-B67C-53FD6D54E0B3}" type="pres">
      <dgm:prSet presAssocID="{03BC5686-2151-4233-9A83-3776308CE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7F6B9B-C5F2-4A09-AE3B-0FA71826D2C9}" type="pres">
      <dgm:prSet presAssocID="{28962AB1-3B48-46BA-9E8F-9B4ACA549EC4}" presName="centerShape" presStyleLbl="node0" presStyleIdx="0" presStyleCnt="1" custScaleX="134788" custScaleY="118748"/>
      <dgm:spPr/>
      <dgm:t>
        <a:bodyPr/>
        <a:lstStyle/>
        <a:p>
          <a:endParaRPr lang="en-IN"/>
        </a:p>
      </dgm:t>
    </dgm:pt>
    <dgm:pt modelId="{8C25A4EF-99AF-4921-B581-8CC874287315}" type="pres">
      <dgm:prSet presAssocID="{494BA88E-ABB3-4DB3-83A5-F8F405AEF526}" presName="parTrans" presStyleLbl="sibTrans2D1" presStyleIdx="0" presStyleCnt="7" custScaleX="152145"/>
      <dgm:spPr/>
      <dgm:t>
        <a:bodyPr/>
        <a:lstStyle/>
        <a:p>
          <a:endParaRPr lang="en-IN"/>
        </a:p>
      </dgm:t>
    </dgm:pt>
    <dgm:pt modelId="{9D4E9157-095B-4A98-B6DD-600D727CA507}" type="pres">
      <dgm:prSet presAssocID="{494BA88E-ABB3-4DB3-83A5-F8F405AEF526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C9ADA39F-CF7A-4CE9-AE62-CCFAAE9511B6}" type="pres">
      <dgm:prSet presAssocID="{65C7A40E-0113-4E8D-91D1-CAE520CC1529}" presName="node" presStyleLbl="node1" presStyleIdx="0" presStyleCnt="7" custScaleX="138681" custScaleY="104264" custRadScaleRad="966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172E12-FE61-4A56-8D4B-67C2043C987F}" type="pres">
      <dgm:prSet presAssocID="{72CC2EB9-43CD-4CED-8C74-957AF9FEB4F2}" presName="parTrans" presStyleLbl="sibTrans2D1" presStyleIdx="1" presStyleCnt="7" custScaleX="196257"/>
      <dgm:spPr/>
      <dgm:t>
        <a:bodyPr/>
        <a:lstStyle/>
        <a:p>
          <a:endParaRPr lang="en-IN"/>
        </a:p>
      </dgm:t>
    </dgm:pt>
    <dgm:pt modelId="{B00DAC47-2567-47D7-8647-B279A270AEC3}" type="pres">
      <dgm:prSet presAssocID="{72CC2EB9-43CD-4CED-8C74-957AF9FEB4F2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E2DDACBC-B616-411E-9F62-08DB5FD92617}" type="pres">
      <dgm:prSet presAssocID="{71626EC1-F854-4323-9FE0-4A67DFA9E053}" presName="node" presStyleLbl="node1" presStyleIdx="1" presStyleCnt="7" custScaleX="138681" custScaleY="104264" custRadScaleRad="102125" custRadScaleInc="236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8A1176-AE50-4EDF-843F-408C43F54912}" type="pres">
      <dgm:prSet presAssocID="{A072FFB0-DC02-4F7D-BBE8-6FA3C81468EB}" presName="parTrans" presStyleLbl="sibTrans2D1" presStyleIdx="2" presStyleCnt="7" custScaleX="167912"/>
      <dgm:spPr/>
      <dgm:t>
        <a:bodyPr/>
        <a:lstStyle/>
        <a:p>
          <a:endParaRPr lang="en-IN"/>
        </a:p>
      </dgm:t>
    </dgm:pt>
    <dgm:pt modelId="{4B623C5A-CEB2-46A4-BC8C-D2AAC2A140BA}" type="pres">
      <dgm:prSet presAssocID="{A072FFB0-DC02-4F7D-BBE8-6FA3C81468EB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16A8D291-9B60-4709-B198-0A161B98BC77}" type="pres">
      <dgm:prSet presAssocID="{A564D24E-BDE6-4DB6-9DC4-D8B1E42F5321}" presName="node" presStyleLbl="node1" presStyleIdx="2" presStyleCnt="7" custScaleX="138681" custScaleY="104264" custRadScaleRad="107389" custRadScaleInc="-34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6D7190-B755-4622-9888-9B47AC80B483}" type="pres">
      <dgm:prSet presAssocID="{31785B0D-C937-4EC0-ACB8-E6EE11C66376}" presName="parTrans" presStyleLbl="sibTrans2D1" presStyleIdx="3" presStyleCnt="7" custScaleX="167538"/>
      <dgm:spPr/>
      <dgm:t>
        <a:bodyPr/>
        <a:lstStyle/>
        <a:p>
          <a:endParaRPr lang="en-IN"/>
        </a:p>
      </dgm:t>
    </dgm:pt>
    <dgm:pt modelId="{9EC9CDA3-DFAF-4FBA-9AF4-7EFAC7B1A46C}" type="pres">
      <dgm:prSet presAssocID="{31785B0D-C937-4EC0-ACB8-E6EE11C66376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3CAF0F01-8916-4FBE-936B-FC52125BAC95}" type="pres">
      <dgm:prSet presAssocID="{44790320-40ED-4D53-9D89-559D37CC1F6C}" presName="node" presStyleLbl="node1" presStyleIdx="3" presStyleCnt="7" custScaleX="138681" custScaleY="104264" custRadScaleRad="101028" custRadScaleInc="-207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057663-FCEB-4D5A-9670-156C500AAC2C}" type="pres">
      <dgm:prSet presAssocID="{F07A1D6E-E85C-41DC-88CD-CC37B6DFFD32}" presName="parTrans" presStyleLbl="sibTrans2D1" presStyleIdx="4" presStyleCnt="7" custScaleX="138359"/>
      <dgm:spPr/>
      <dgm:t>
        <a:bodyPr/>
        <a:lstStyle/>
        <a:p>
          <a:endParaRPr lang="en-IN"/>
        </a:p>
      </dgm:t>
    </dgm:pt>
    <dgm:pt modelId="{A2EA65EC-D578-435D-81C8-3EB8E88369A8}" type="pres">
      <dgm:prSet presAssocID="{F07A1D6E-E85C-41DC-88CD-CC37B6DFFD32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9325A62B-9181-4557-B2DB-ED7B89801246}" type="pres">
      <dgm:prSet presAssocID="{6D103A1D-0327-4B84-AFC4-74284F7FD105}" presName="node" presStyleLbl="node1" presStyleIdx="4" presStyleCnt="7" custScaleX="138681" custScaleY="104264" custRadScaleRad="99130" custRadScaleInc="134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6D9443-1432-4C14-A6FE-A55A845CDF8A}" type="pres">
      <dgm:prSet presAssocID="{3BF801CB-395F-4132-A721-8A31F600D2E2}" presName="parTrans" presStyleLbl="sibTrans2D1" presStyleIdx="5" presStyleCnt="7" custScaleX="198241" custLinFactNeighborX="-8642"/>
      <dgm:spPr/>
      <dgm:t>
        <a:bodyPr/>
        <a:lstStyle/>
        <a:p>
          <a:endParaRPr lang="en-IN"/>
        </a:p>
      </dgm:t>
    </dgm:pt>
    <dgm:pt modelId="{60265B5E-67F6-467E-8F7D-64F182B6BBCE}" type="pres">
      <dgm:prSet presAssocID="{3BF801CB-395F-4132-A721-8A31F600D2E2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676A06D6-C765-4A60-9507-8465B83D61AF}" type="pres">
      <dgm:prSet presAssocID="{1752AA81-5DF8-4F90-812A-260D2BC97AB5}" presName="node" presStyleLbl="node1" presStyleIdx="5" presStyleCnt="7" custScaleX="138681" custScaleY="104264" custRadScaleRad="107389" custRadScaleInc="34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243F3C-AE42-487B-84C9-6441BED26C9A}" type="pres">
      <dgm:prSet presAssocID="{E367E975-64D4-4840-9011-D84A6813203D}" presName="parTrans" presStyleLbl="sibTrans2D1" presStyleIdx="6" presStyleCnt="7" custScaleX="189403"/>
      <dgm:spPr/>
      <dgm:t>
        <a:bodyPr/>
        <a:lstStyle/>
        <a:p>
          <a:endParaRPr lang="en-IN"/>
        </a:p>
      </dgm:t>
    </dgm:pt>
    <dgm:pt modelId="{BF8916AE-DE7B-46D7-9AFB-C3A044B10CCE}" type="pres">
      <dgm:prSet presAssocID="{E367E975-64D4-4840-9011-D84A6813203D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D26F53A0-6018-4984-A373-691B6B44880F}" type="pres">
      <dgm:prSet presAssocID="{CFE580CD-A65B-414B-8525-929AB9622158}" presName="node" presStyleLbl="node1" presStyleIdx="6" presStyleCnt="7" custScaleX="138681" custScaleY="104264" custRadScaleRad="104206" custRadScaleInc="-168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5D1C05C-2E10-4641-928B-D3B4C93CDE1C}" srcId="{28962AB1-3B48-46BA-9E8F-9B4ACA549EC4}" destId="{CFE580CD-A65B-414B-8525-929AB9622158}" srcOrd="6" destOrd="0" parTransId="{E367E975-64D4-4840-9011-D84A6813203D}" sibTransId="{D4D2F977-4DBD-42BC-A2B8-6FAD99B384BE}"/>
    <dgm:cxn modelId="{CACBF4BD-1E95-4F1B-B8E6-B0E8AE28660B}" type="presOf" srcId="{6D103A1D-0327-4B84-AFC4-74284F7FD105}" destId="{9325A62B-9181-4557-B2DB-ED7B89801246}" srcOrd="0" destOrd="0" presId="urn:microsoft.com/office/officeart/2005/8/layout/radial5"/>
    <dgm:cxn modelId="{67FA79B1-12B0-4D9D-B0CB-C6E555B18DC3}" type="presOf" srcId="{31785B0D-C937-4EC0-ACB8-E6EE11C66376}" destId="{B06D7190-B755-4622-9888-9B47AC80B483}" srcOrd="0" destOrd="0" presId="urn:microsoft.com/office/officeart/2005/8/layout/radial5"/>
    <dgm:cxn modelId="{FB950B4A-5843-41AE-B6F1-223BCEF4A6A9}" type="presOf" srcId="{71626EC1-F854-4323-9FE0-4A67DFA9E053}" destId="{E2DDACBC-B616-411E-9F62-08DB5FD92617}" srcOrd="0" destOrd="0" presId="urn:microsoft.com/office/officeart/2005/8/layout/radial5"/>
    <dgm:cxn modelId="{E20BCB5F-6271-44E0-A4A0-A08D773F38D4}" type="presOf" srcId="{3BF801CB-395F-4132-A721-8A31F600D2E2}" destId="{F76D9443-1432-4C14-A6FE-A55A845CDF8A}" srcOrd="0" destOrd="0" presId="urn:microsoft.com/office/officeart/2005/8/layout/radial5"/>
    <dgm:cxn modelId="{820A639C-0BCB-4A05-8966-B15BE58F897B}" type="presOf" srcId="{44790320-40ED-4D53-9D89-559D37CC1F6C}" destId="{3CAF0F01-8916-4FBE-936B-FC52125BAC95}" srcOrd="0" destOrd="0" presId="urn:microsoft.com/office/officeart/2005/8/layout/radial5"/>
    <dgm:cxn modelId="{BD62E3D7-281B-4B79-9EA9-0A5799AA559F}" type="presOf" srcId="{F07A1D6E-E85C-41DC-88CD-CC37B6DFFD32}" destId="{A2EA65EC-D578-435D-81C8-3EB8E88369A8}" srcOrd="1" destOrd="0" presId="urn:microsoft.com/office/officeart/2005/8/layout/radial5"/>
    <dgm:cxn modelId="{D3AD823C-91CD-4E3F-A64D-06F37C8A734B}" srcId="{28962AB1-3B48-46BA-9E8F-9B4ACA549EC4}" destId="{65C7A40E-0113-4E8D-91D1-CAE520CC1529}" srcOrd="0" destOrd="0" parTransId="{494BA88E-ABB3-4DB3-83A5-F8F405AEF526}" sibTransId="{8FEBE529-0F16-45B2-89AE-D881DA0F8F8A}"/>
    <dgm:cxn modelId="{424C5272-56E2-4CBB-AFF4-CF3B8512B97D}" type="presOf" srcId="{E367E975-64D4-4840-9011-D84A6813203D}" destId="{BF8916AE-DE7B-46D7-9AFB-C3A044B10CCE}" srcOrd="1" destOrd="0" presId="urn:microsoft.com/office/officeart/2005/8/layout/radial5"/>
    <dgm:cxn modelId="{46B2B344-A9AA-42E8-9957-6CE836E1EE8F}" srcId="{28962AB1-3B48-46BA-9E8F-9B4ACA549EC4}" destId="{A564D24E-BDE6-4DB6-9DC4-D8B1E42F5321}" srcOrd="2" destOrd="0" parTransId="{A072FFB0-DC02-4F7D-BBE8-6FA3C81468EB}" sibTransId="{6C872659-9AD8-4C39-A813-664409837E13}"/>
    <dgm:cxn modelId="{81EB05E1-728B-46F6-813E-9F283EA3DCA6}" type="presOf" srcId="{28962AB1-3B48-46BA-9E8F-9B4ACA549EC4}" destId="{C17F6B9B-C5F2-4A09-AE3B-0FA71826D2C9}" srcOrd="0" destOrd="0" presId="urn:microsoft.com/office/officeart/2005/8/layout/radial5"/>
    <dgm:cxn modelId="{D5F733B3-9535-4326-AA03-1C404F4039BD}" type="presOf" srcId="{494BA88E-ABB3-4DB3-83A5-F8F405AEF526}" destId="{9D4E9157-095B-4A98-B6DD-600D727CA507}" srcOrd="1" destOrd="0" presId="urn:microsoft.com/office/officeart/2005/8/layout/radial5"/>
    <dgm:cxn modelId="{ACFE1C2C-CD30-44E0-9E94-69BC6F4D4B4A}" type="presOf" srcId="{03BC5686-2151-4233-9A83-3776308CE9AC}" destId="{FD31191B-31F4-46CE-B67C-53FD6D54E0B3}" srcOrd="0" destOrd="0" presId="urn:microsoft.com/office/officeart/2005/8/layout/radial5"/>
    <dgm:cxn modelId="{C6E9BBE2-9CB3-40DE-9618-783FD5155325}" srcId="{28962AB1-3B48-46BA-9E8F-9B4ACA549EC4}" destId="{1752AA81-5DF8-4F90-812A-260D2BC97AB5}" srcOrd="5" destOrd="0" parTransId="{3BF801CB-395F-4132-A721-8A31F600D2E2}" sibTransId="{14E4FCFC-11A9-4C9B-84BA-D099235ADDEC}"/>
    <dgm:cxn modelId="{56962395-2E14-4A58-B694-94B778D2D467}" srcId="{03BC5686-2151-4233-9A83-3776308CE9AC}" destId="{28962AB1-3B48-46BA-9E8F-9B4ACA549EC4}" srcOrd="0" destOrd="0" parTransId="{96953C4A-BD47-43D0-ABAA-11799E0C8A1E}" sibTransId="{E7D0E69F-9366-4B77-AADB-9956B792BC7C}"/>
    <dgm:cxn modelId="{22A5CAB8-6124-4108-9C83-0EB1189F23D3}" type="presOf" srcId="{A072FFB0-DC02-4F7D-BBE8-6FA3C81468EB}" destId="{4B623C5A-CEB2-46A4-BC8C-D2AAC2A140BA}" srcOrd="1" destOrd="0" presId="urn:microsoft.com/office/officeart/2005/8/layout/radial5"/>
    <dgm:cxn modelId="{803DB6BF-5E63-40D4-878D-3D80471AAC61}" srcId="{28962AB1-3B48-46BA-9E8F-9B4ACA549EC4}" destId="{71626EC1-F854-4323-9FE0-4A67DFA9E053}" srcOrd="1" destOrd="0" parTransId="{72CC2EB9-43CD-4CED-8C74-957AF9FEB4F2}" sibTransId="{8E5A4823-E3D5-44ED-86A4-BEBD9E47BFED}"/>
    <dgm:cxn modelId="{CC78E15E-2A1D-4AE3-97FC-CCB3A8F7147C}" srcId="{28962AB1-3B48-46BA-9E8F-9B4ACA549EC4}" destId="{44790320-40ED-4D53-9D89-559D37CC1F6C}" srcOrd="3" destOrd="0" parTransId="{31785B0D-C937-4EC0-ACB8-E6EE11C66376}" sibTransId="{F808108E-6B4D-4E7C-9250-23FA0C46D870}"/>
    <dgm:cxn modelId="{CCD28C11-1815-42FF-91F6-995775C899D7}" srcId="{28962AB1-3B48-46BA-9E8F-9B4ACA549EC4}" destId="{6D103A1D-0327-4B84-AFC4-74284F7FD105}" srcOrd="4" destOrd="0" parTransId="{F07A1D6E-E85C-41DC-88CD-CC37B6DFFD32}" sibTransId="{3A0B6F01-ED6A-4FD3-B723-88D38C25421C}"/>
    <dgm:cxn modelId="{F763CD4C-BBCA-43A8-A3BE-09F67BEF75F0}" type="presOf" srcId="{72CC2EB9-43CD-4CED-8C74-957AF9FEB4F2}" destId="{A1172E12-FE61-4A56-8D4B-67C2043C987F}" srcOrd="0" destOrd="0" presId="urn:microsoft.com/office/officeart/2005/8/layout/radial5"/>
    <dgm:cxn modelId="{78B1C296-4EA3-41C6-8B73-BA174F2B35CB}" type="presOf" srcId="{3BF801CB-395F-4132-A721-8A31F600D2E2}" destId="{60265B5E-67F6-467E-8F7D-64F182B6BBCE}" srcOrd="1" destOrd="0" presId="urn:microsoft.com/office/officeart/2005/8/layout/radial5"/>
    <dgm:cxn modelId="{AEC7823E-F4A7-4A93-A1D9-1CCA32A2EE44}" type="presOf" srcId="{A072FFB0-DC02-4F7D-BBE8-6FA3C81468EB}" destId="{3C8A1176-AE50-4EDF-843F-408C43F54912}" srcOrd="0" destOrd="0" presId="urn:microsoft.com/office/officeart/2005/8/layout/radial5"/>
    <dgm:cxn modelId="{7DA99F9F-F8BB-42D2-9555-B161C55769F7}" type="presOf" srcId="{31785B0D-C937-4EC0-ACB8-E6EE11C66376}" destId="{9EC9CDA3-DFAF-4FBA-9AF4-7EFAC7B1A46C}" srcOrd="1" destOrd="0" presId="urn:microsoft.com/office/officeart/2005/8/layout/radial5"/>
    <dgm:cxn modelId="{15C0BEF2-A766-4C1C-AB08-5821D2F63830}" type="presOf" srcId="{E367E975-64D4-4840-9011-D84A6813203D}" destId="{54243F3C-AE42-487B-84C9-6441BED26C9A}" srcOrd="0" destOrd="0" presId="urn:microsoft.com/office/officeart/2005/8/layout/radial5"/>
    <dgm:cxn modelId="{64E25C3B-47A7-45BC-A0F4-81482EABC361}" type="presOf" srcId="{72CC2EB9-43CD-4CED-8C74-957AF9FEB4F2}" destId="{B00DAC47-2567-47D7-8647-B279A270AEC3}" srcOrd="1" destOrd="0" presId="urn:microsoft.com/office/officeart/2005/8/layout/radial5"/>
    <dgm:cxn modelId="{BE28EE80-7DA3-41D7-9B00-F04073A2363A}" type="presOf" srcId="{1752AA81-5DF8-4F90-812A-260D2BC97AB5}" destId="{676A06D6-C765-4A60-9507-8465B83D61AF}" srcOrd="0" destOrd="0" presId="urn:microsoft.com/office/officeart/2005/8/layout/radial5"/>
    <dgm:cxn modelId="{708B2A2A-D59E-4729-A574-2086DE7B321D}" type="presOf" srcId="{65C7A40E-0113-4E8D-91D1-CAE520CC1529}" destId="{C9ADA39F-CF7A-4CE9-AE62-CCFAAE9511B6}" srcOrd="0" destOrd="0" presId="urn:microsoft.com/office/officeart/2005/8/layout/radial5"/>
    <dgm:cxn modelId="{7B3FDAE0-D643-4FEA-97C7-BE5AB0C1810E}" type="presOf" srcId="{F07A1D6E-E85C-41DC-88CD-CC37B6DFFD32}" destId="{94057663-FCEB-4D5A-9670-156C500AAC2C}" srcOrd="0" destOrd="0" presId="urn:microsoft.com/office/officeart/2005/8/layout/radial5"/>
    <dgm:cxn modelId="{161CCD8E-9840-45A2-A193-AFDBDD414DD3}" type="presOf" srcId="{A564D24E-BDE6-4DB6-9DC4-D8B1E42F5321}" destId="{16A8D291-9B60-4709-B198-0A161B98BC77}" srcOrd="0" destOrd="0" presId="urn:microsoft.com/office/officeart/2005/8/layout/radial5"/>
    <dgm:cxn modelId="{00432E00-DCEF-4B81-AC47-C8C6690E6B5D}" type="presOf" srcId="{494BA88E-ABB3-4DB3-83A5-F8F405AEF526}" destId="{8C25A4EF-99AF-4921-B581-8CC874287315}" srcOrd="0" destOrd="0" presId="urn:microsoft.com/office/officeart/2005/8/layout/radial5"/>
    <dgm:cxn modelId="{B2D6F9B6-026D-40C5-88C4-4D195E7849D6}" type="presOf" srcId="{CFE580CD-A65B-414B-8525-929AB9622158}" destId="{D26F53A0-6018-4984-A373-691B6B44880F}" srcOrd="0" destOrd="0" presId="urn:microsoft.com/office/officeart/2005/8/layout/radial5"/>
    <dgm:cxn modelId="{314EC78D-7F41-4F46-9A60-73F2F063ACDF}" type="presParOf" srcId="{FD31191B-31F4-46CE-B67C-53FD6D54E0B3}" destId="{C17F6B9B-C5F2-4A09-AE3B-0FA71826D2C9}" srcOrd="0" destOrd="0" presId="urn:microsoft.com/office/officeart/2005/8/layout/radial5"/>
    <dgm:cxn modelId="{946358C8-9309-4001-94C4-FC7991B80698}" type="presParOf" srcId="{FD31191B-31F4-46CE-B67C-53FD6D54E0B3}" destId="{8C25A4EF-99AF-4921-B581-8CC874287315}" srcOrd="1" destOrd="0" presId="urn:microsoft.com/office/officeart/2005/8/layout/radial5"/>
    <dgm:cxn modelId="{A5B29EF0-7779-41DA-A82B-BB331218E3D0}" type="presParOf" srcId="{8C25A4EF-99AF-4921-B581-8CC874287315}" destId="{9D4E9157-095B-4A98-B6DD-600D727CA507}" srcOrd="0" destOrd="0" presId="urn:microsoft.com/office/officeart/2005/8/layout/radial5"/>
    <dgm:cxn modelId="{0C333584-C689-4778-85AA-6347B7243201}" type="presParOf" srcId="{FD31191B-31F4-46CE-B67C-53FD6D54E0B3}" destId="{C9ADA39F-CF7A-4CE9-AE62-CCFAAE9511B6}" srcOrd="2" destOrd="0" presId="urn:microsoft.com/office/officeart/2005/8/layout/radial5"/>
    <dgm:cxn modelId="{BF83B65B-ACB0-4300-9DB1-470309319219}" type="presParOf" srcId="{FD31191B-31F4-46CE-B67C-53FD6D54E0B3}" destId="{A1172E12-FE61-4A56-8D4B-67C2043C987F}" srcOrd="3" destOrd="0" presId="urn:microsoft.com/office/officeart/2005/8/layout/radial5"/>
    <dgm:cxn modelId="{44A1B8C7-E36E-46AC-8E74-B3A6C8D5EADE}" type="presParOf" srcId="{A1172E12-FE61-4A56-8D4B-67C2043C987F}" destId="{B00DAC47-2567-47D7-8647-B279A270AEC3}" srcOrd="0" destOrd="0" presId="urn:microsoft.com/office/officeart/2005/8/layout/radial5"/>
    <dgm:cxn modelId="{DB207BBC-8023-4B08-A292-1FD169767BC0}" type="presParOf" srcId="{FD31191B-31F4-46CE-B67C-53FD6D54E0B3}" destId="{E2DDACBC-B616-411E-9F62-08DB5FD92617}" srcOrd="4" destOrd="0" presId="urn:microsoft.com/office/officeart/2005/8/layout/radial5"/>
    <dgm:cxn modelId="{AD93DEFD-7D91-4C94-B206-3C3ABD9F6204}" type="presParOf" srcId="{FD31191B-31F4-46CE-B67C-53FD6D54E0B3}" destId="{3C8A1176-AE50-4EDF-843F-408C43F54912}" srcOrd="5" destOrd="0" presId="urn:microsoft.com/office/officeart/2005/8/layout/radial5"/>
    <dgm:cxn modelId="{E6E36572-9325-436A-8E46-F89AEFA96B96}" type="presParOf" srcId="{3C8A1176-AE50-4EDF-843F-408C43F54912}" destId="{4B623C5A-CEB2-46A4-BC8C-D2AAC2A140BA}" srcOrd="0" destOrd="0" presId="urn:microsoft.com/office/officeart/2005/8/layout/radial5"/>
    <dgm:cxn modelId="{03465CB6-AC88-478D-AB68-55E3EACDDB35}" type="presParOf" srcId="{FD31191B-31F4-46CE-B67C-53FD6D54E0B3}" destId="{16A8D291-9B60-4709-B198-0A161B98BC77}" srcOrd="6" destOrd="0" presId="urn:microsoft.com/office/officeart/2005/8/layout/radial5"/>
    <dgm:cxn modelId="{F7A8FEE3-0BEC-45F2-9CAD-6F5184CF424D}" type="presParOf" srcId="{FD31191B-31F4-46CE-B67C-53FD6D54E0B3}" destId="{B06D7190-B755-4622-9888-9B47AC80B483}" srcOrd="7" destOrd="0" presId="urn:microsoft.com/office/officeart/2005/8/layout/radial5"/>
    <dgm:cxn modelId="{E9CB5D4A-FA95-46A2-8D0B-0D5930B8C1CF}" type="presParOf" srcId="{B06D7190-B755-4622-9888-9B47AC80B483}" destId="{9EC9CDA3-DFAF-4FBA-9AF4-7EFAC7B1A46C}" srcOrd="0" destOrd="0" presId="urn:microsoft.com/office/officeart/2005/8/layout/radial5"/>
    <dgm:cxn modelId="{BE56C1F1-CA53-493A-82A2-C5942196066A}" type="presParOf" srcId="{FD31191B-31F4-46CE-B67C-53FD6D54E0B3}" destId="{3CAF0F01-8916-4FBE-936B-FC52125BAC95}" srcOrd="8" destOrd="0" presId="urn:microsoft.com/office/officeart/2005/8/layout/radial5"/>
    <dgm:cxn modelId="{8FA0C78F-6EDF-4E07-B034-8D10428E2FB7}" type="presParOf" srcId="{FD31191B-31F4-46CE-B67C-53FD6D54E0B3}" destId="{94057663-FCEB-4D5A-9670-156C500AAC2C}" srcOrd="9" destOrd="0" presId="urn:microsoft.com/office/officeart/2005/8/layout/radial5"/>
    <dgm:cxn modelId="{11C4BE32-D59B-447A-9D46-520B62979BC2}" type="presParOf" srcId="{94057663-FCEB-4D5A-9670-156C500AAC2C}" destId="{A2EA65EC-D578-435D-81C8-3EB8E88369A8}" srcOrd="0" destOrd="0" presId="urn:microsoft.com/office/officeart/2005/8/layout/radial5"/>
    <dgm:cxn modelId="{69051268-58BC-43E6-A89C-B5BD2172A47B}" type="presParOf" srcId="{FD31191B-31F4-46CE-B67C-53FD6D54E0B3}" destId="{9325A62B-9181-4557-B2DB-ED7B89801246}" srcOrd="10" destOrd="0" presId="urn:microsoft.com/office/officeart/2005/8/layout/radial5"/>
    <dgm:cxn modelId="{5C2CAE5A-1296-470B-AC5C-2DC29AACA03F}" type="presParOf" srcId="{FD31191B-31F4-46CE-B67C-53FD6D54E0B3}" destId="{F76D9443-1432-4C14-A6FE-A55A845CDF8A}" srcOrd="11" destOrd="0" presId="urn:microsoft.com/office/officeart/2005/8/layout/radial5"/>
    <dgm:cxn modelId="{C383155A-2AE8-4446-A2C3-F4D5662F1E7E}" type="presParOf" srcId="{F76D9443-1432-4C14-A6FE-A55A845CDF8A}" destId="{60265B5E-67F6-467E-8F7D-64F182B6BBCE}" srcOrd="0" destOrd="0" presId="urn:microsoft.com/office/officeart/2005/8/layout/radial5"/>
    <dgm:cxn modelId="{E56583D9-3721-496A-995C-2EEB906A8550}" type="presParOf" srcId="{FD31191B-31F4-46CE-B67C-53FD6D54E0B3}" destId="{676A06D6-C765-4A60-9507-8465B83D61AF}" srcOrd="12" destOrd="0" presId="urn:microsoft.com/office/officeart/2005/8/layout/radial5"/>
    <dgm:cxn modelId="{871886DD-C471-46EB-A51B-8B2FBB2E010B}" type="presParOf" srcId="{FD31191B-31F4-46CE-B67C-53FD6D54E0B3}" destId="{54243F3C-AE42-487B-84C9-6441BED26C9A}" srcOrd="13" destOrd="0" presId="urn:microsoft.com/office/officeart/2005/8/layout/radial5"/>
    <dgm:cxn modelId="{344A5C48-3ACC-45FB-9607-D0D50477F4CB}" type="presParOf" srcId="{54243F3C-AE42-487B-84C9-6441BED26C9A}" destId="{BF8916AE-DE7B-46D7-9AFB-C3A044B10CCE}" srcOrd="0" destOrd="0" presId="urn:microsoft.com/office/officeart/2005/8/layout/radial5"/>
    <dgm:cxn modelId="{EE8DFA0B-E809-479D-B813-31BEC5FC2FA4}" type="presParOf" srcId="{FD31191B-31F4-46CE-B67C-53FD6D54E0B3}" destId="{D26F53A0-6018-4984-A373-691B6B44880F}" srcOrd="14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8D18E-7E5A-4519-BA1E-E8887A5040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49C671-31BC-499B-A511-97C08108C454}">
      <dgm:prSet phldrT="[Text]" custT="1"/>
      <dgm:spPr/>
      <dgm:t>
        <a:bodyPr/>
        <a:lstStyle/>
        <a:p>
          <a:r>
            <a:rPr lang="en-US" sz="2000" b="1" dirty="0" smtClean="0"/>
            <a:t>Combine tasks</a:t>
          </a:r>
          <a:endParaRPr lang="en-IN" sz="2000" b="1" dirty="0"/>
        </a:p>
      </dgm:t>
    </dgm:pt>
    <dgm:pt modelId="{6EA711D9-B4C3-44E8-A98C-D33F558400EC}" type="parTrans" cxnId="{9E57D31F-E352-414A-ABD8-E2AD13465980}">
      <dgm:prSet/>
      <dgm:spPr/>
      <dgm:t>
        <a:bodyPr/>
        <a:lstStyle/>
        <a:p>
          <a:endParaRPr lang="en-IN"/>
        </a:p>
      </dgm:t>
    </dgm:pt>
    <dgm:pt modelId="{DBFB29D4-135A-4236-BBD0-C51EC8E3CFF0}" type="sibTrans" cxnId="{9E57D31F-E352-414A-ABD8-E2AD13465980}">
      <dgm:prSet/>
      <dgm:spPr/>
      <dgm:t>
        <a:bodyPr/>
        <a:lstStyle/>
        <a:p>
          <a:endParaRPr lang="en-IN"/>
        </a:p>
      </dgm:t>
    </dgm:pt>
    <dgm:pt modelId="{07AFC72F-255D-445A-9A8E-46DCB4EACBF1}">
      <dgm:prSet phldrT="[Text]" custT="1"/>
      <dgm:spPr/>
      <dgm:t>
        <a:bodyPr/>
        <a:lstStyle/>
        <a:p>
          <a:r>
            <a:rPr lang="en-US" sz="2000" b="1" dirty="0" smtClean="0"/>
            <a:t>Create natural work units</a:t>
          </a:r>
          <a:endParaRPr lang="en-IN" sz="2000" b="1" dirty="0"/>
        </a:p>
      </dgm:t>
    </dgm:pt>
    <dgm:pt modelId="{FED89FAA-F116-4681-8416-CD932810064D}" type="parTrans" cxnId="{6A864FA1-3280-4E53-8E18-4FB2162DD5D6}">
      <dgm:prSet/>
      <dgm:spPr/>
      <dgm:t>
        <a:bodyPr/>
        <a:lstStyle/>
        <a:p>
          <a:endParaRPr lang="en-IN"/>
        </a:p>
      </dgm:t>
    </dgm:pt>
    <dgm:pt modelId="{07692986-AD33-47DA-BEC2-622EA71A6FBF}" type="sibTrans" cxnId="{6A864FA1-3280-4E53-8E18-4FB2162DD5D6}">
      <dgm:prSet/>
      <dgm:spPr/>
      <dgm:t>
        <a:bodyPr/>
        <a:lstStyle/>
        <a:p>
          <a:endParaRPr lang="en-IN"/>
        </a:p>
      </dgm:t>
    </dgm:pt>
    <dgm:pt modelId="{07BF040F-A211-412E-A3D5-D506A7E9CD1E}">
      <dgm:prSet phldrT="[Text]" custT="1"/>
      <dgm:spPr/>
      <dgm:t>
        <a:bodyPr/>
        <a:lstStyle/>
        <a:p>
          <a:r>
            <a:rPr lang="en-US" sz="2000" b="1" dirty="0" smtClean="0"/>
            <a:t>Establish client relationships</a:t>
          </a:r>
          <a:endParaRPr lang="en-IN" sz="2000" b="1" dirty="0"/>
        </a:p>
      </dgm:t>
    </dgm:pt>
    <dgm:pt modelId="{4EBE6A1B-A16B-4C0C-BF3F-30D7CFE7E25D}" type="parTrans" cxnId="{8FF4FD80-08F7-4A90-98B2-49842CEF6050}">
      <dgm:prSet/>
      <dgm:spPr/>
      <dgm:t>
        <a:bodyPr/>
        <a:lstStyle/>
        <a:p>
          <a:endParaRPr lang="en-IN"/>
        </a:p>
      </dgm:t>
    </dgm:pt>
    <dgm:pt modelId="{13F8B9A1-7D95-4BE1-95A8-C9FF35F649A2}" type="sibTrans" cxnId="{8FF4FD80-08F7-4A90-98B2-49842CEF6050}">
      <dgm:prSet/>
      <dgm:spPr/>
      <dgm:t>
        <a:bodyPr/>
        <a:lstStyle/>
        <a:p>
          <a:endParaRPr lang="en-IN"/>
        </a:p>
      </dgm:t>
    </dgm:pt>
    <dgm:pt modelId="{57C651B2-3D9C-46E5-B6E4-45EDB868309A}">
      <dgm:prSet phldrT="[Text]" custT="1"/>
      <dgm:spPr/>
      <dgm:t>
        <a:bodyPr/>
        <a:lstStyle/>
        <a:p>
          <a:r>
            <a:rPr lang="en-US" sz="2000" b="1" dirty="0" smtClean="0"/>
            <a:t>Expand jobs vertically</a:t>
          </a:r>
          <a:endParaRPr lang="en-IN" sz="2000" b="1" dirty="0"/>
        </a:p>
      </dgm:t>
    </dgm:pt>
    <dgm:pt modelId="{EB96BA03-FA82-4857-8349-5DE1EFE55606}" type="parTrans" cxnId="{6BE8B9B7-EA93-49B8-98D6-A0BB2C0A34C1}">
      <dgm:prSet/>
      <dgm:spPr/>
      <dgm:t>
        <a:bodyPr/>
        <a:lstStyle/>
        <a:p>
          <a:endParaRPr lang="en-IN"/>
        </a:p>
      </dgm:t>
    </dgm:pt>
    <dgm:pt modelId="{E2A68C99-A421-4156-8AD0-419BCB390E2A}" type="sibTrans" cxnId="{6BE8B9B7-EA93-49B8-98D6-A0BB2C0A34C1}">
      <dgm:prSet/>
      <dgm:spPr/>
      <dgm:t>
        <a:bodyPr/>
        <a:lstStyle/>
        <a:p>
          <a:endParaRPr lang="en-IN"/>
        </a:p>
      </dgm:t>
    </dgm:pt>
    <dgm:pt modelId="{A3B32AEF-B102-4980-92E5-73DB96829815}">
      <dgm:prSet phldrT="[Text]" custT="1"/>
      <dgm:spPr/>
      <dgm:t>
        <a:bodyPr/>
        <a:lstStyle/>
        <a:p>
          <a:r>
            <a:rPr lang="en-US" sz="2000" b="1" dirty="0" smtClean="0"/>
            <a:t>Open feedback channels</a:t>
          </a:r>
          <a:endParaRPr lang="en-IN" sz="2000" b="1" dirty="0"/>
        </a:p>
      </dgm:t>
    </dgm:pt>
    <dgm:pt modelId="{6B9747EB-78F4-4AFA-891E-D8149F424696}" type="parTrans" cxnId="{E52A83B0-672C-4603-8C96-087806FED124}">
      <dgm:prSet/>
      <dgm:spPr/>
      <dgm:t>
        <a:bodyPr/>
        <a:lstStyle/>
        <a:p>
          <a:endParaRPr lang="en-IN"/>
        </a:p>
      </dgm:t>
    </dgm:pt>
    <dgm:pt modelId="{4C9C073D-98F2-435A-98F4-019F89B83486}" type="sibTrans" cxnId="{E52A83B0-672C-4603-8C96-087806FED124}">
      <dgm:prSet/>
      <dgm:spPr/>
      <dgm:t>
        <a:bodyPr/>
        <a:lstStyle/>
        <a:p>
          <a:endParaRPr lang="en-IN"/>
        </a:p>
      </dgm:t>
    </dgm:pt>
    <dgm:pt modelId="{C25B56F6-CC66-4F9A-9112-778F28A36890}" type="pres">
      <dgm:prSet presAssocID="{0498D18E-7E5A-4519-BA1E-E8887A504053}" presName="CompostProcess" presStyleCnt="0">
        <dgm:presLayoutVars>
          <dgm:dir/>
          <dgm:resizeHandles val="exact"/>
        </dgm:presLayoutVars>
      </dgm:prSet>
      <dgm:spPr/>
    </dgm:pt>
    <dgm:pt modelId="{00FF5E56-C10B-46A1-B42C-D5E141C6D318}" type="pres">
      <dgm:prSet presAssocID="{0498D18E-7E5A-4519-BA1E-E8887A504053}" presName="arrow" presStyleLbl="bgShp" presStyleIdx="0" presStyleCnt="1"/>
      <dgm:spPr/>
    </dgm:pt>
    <dgm:pt modelId="{0F0F9659-65AA-4567-A3E1-828134A80854}" type="pres">
      <dgm:prSet presAssocID="{0498D18E-7E5A-4519-BA1E-E8887A504053}" presName="linearProcess" presStyleCnt="0"/>
      <dgm:spPr/>
    </dgm:pt>
    <dgm:pt modelId="{0AFABC4B-FFFC-44F4-91D2-5416C1C47D8A}" type="pres">
      <dgm:prSet presAssocID="{C949C671-31BC-499B-A511-97C08108C454}" presName="textNode" presStyleLbl="node1" presStyleIdx="0" presStyleCnt="5" custScaleX="1293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A91654-9D53-43C3-A371-AFFCEBA453CD}" type="pres">
      <dgm:prSet presAssocID="{DBFB29D4-135A-4236-BBD0-C51EC8E3CFF0}" presName="sibTrans" presStyleCnt="0"/>
      <dgm:spPr/>
    </dgm:pt>
    <dgm:pt modelId="{98D1EA70-546B-4A39-BFB4-B031D0BB5B1E}" type="pres">
      <dgm:prSet presAssocID="{07AFC72F-255D-445A-9A8E-46DCB4EACBF1}" presName="textNode" presStyleLbl="node1" presStyleIdx="1" presStyleCnt="5" custScaleX="1293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75B7A7-A8CD-4067-9182-148BF041106E}" type="pres">
      <dgm:prSet presAssocID="{07692986-AD33-47DA-BEC2-622EA71A6FBF}" presName="sibTrans" presStyleCnt="0"/>
      <dgm:spPr/>
    </dgm:pt>
    <dgm:pt modelId="{E51A7646-1EB1-46DB-9148-0B2093B60753}" type="pres">
      <dgm:prSet presAssocID="{07BF040F-A211-412E-A3D5-D506A7E9CD1E}" presName="textNode" presStyleLbl="node1" presStyleIdx="2" presStyleCnt="5" custScaleX="1726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51E1D2-79D4-4DDE-93D2-86758EF2809E}" type="pres">
      <dgm:prSet presAssocID="{13F8B9A1-7D95-4BE1-95A8-C9FF35F649A2}" presName="sibTrans" presStyleCnt="0"/>
      <dgm:spPr/>
    </dgm:pt>
    <dgm:pt modelId="{EAB7F974-3F20-4038-90C2-1D50C0183AE1}" type="pres">
      <dgm:prSet presAssocID="{57C651B2-3D9C-46E5-B6E4-45EDB868309A}" presName="textNode" presStyleLbl="node1" presStyleIdx="3" presStyleCnt="5" custScaleX="1293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FF52FB-27D3-45FF-A4BC-7637DCB04BAE}" type="pres">
      <dgm:prSet presAssocID="{E2A68C99-A421-4156-8AD0-419BCB390E2A}" presName="sibTrans" presStyleCnt="0"/>
      <dgm:spPr/>
    </dgm:pt>
    <dgm:pt modelId="{9E5A50FA-C113-4556-BD3F-EDCB34A1B3EC}" type="pres">
      <dgm:prSet presAssocID="{A3B32AEF-B102-4980-92E5-73DB96829815}" presName="textNode" presStyleLbl="node1" presStyleIdx="4" presStyleCnt="5" custScaleX="1293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FE27E16-5F93-4761-99E6-537FE3733F3D}" type="presOf" srcId="{57C651B2-3D9C-46E5-B6E4-45EDB868309A}" destId="{EAB7F974-3F20-4038-90C2-1D50C0183AE1}" srcOrd="0" destOrd="0" presId="urn:microsoft.com/office/officeart/2005/8/layout/hProcess9"/>
    <dgm:cxn modelId="{E52A83B0-672C-4603-8C96-087806FED124}" srcId="{0498D18E-7E5A-4519-BA1E-E8887A504053}" destId="{A3B32AEF-B102-4980-92E5-73DB96829815}" srcOrd="4" destOrd="0" parTransId="{6B9747EB-78F4-4AFA-891E-D8149F424696}" sibTransId="{4C9C073D-98F2-435A-98F4-019F89B83486}"/>
    <dgm:cxn modelId="{4BBD541A-BE6B-4F0F-8A9E-CE06B4742A3A}" type="presOf" srcId="{0498D18E-7E5A-4519-BA1E-E8887A504053}" destId="{C25B56F6-CC66-4F9A-9112-778F28A36890}" srcOrd="0" destOrd="0" presId="urn:microsoft.com/office/officeart/2005/8/layout/hProcess9"/>
    <dgm:cxn modelId="{6A864FA1-3280-4E53-8E18-4FB2162DD5D6}" srcId="{0498D18E-7E5A-4519-BA1E-E8887A504053}" destId="{07AFC72F-255D-445A-9A8E-46DCB4EACBF1}" srcOrd="1" destOrd="0" parTransId="{FED89FAA-F116-4681-8416-CD932810064D}" sibTransId="{07692986-AD33-47DA-BEC2-622EA71A6FBF}"/>
    <dgm:cxn modelId="{14A7D5C8-DD97-4C44-B868-27C98150BE49}" type="presOf" srcId="{07BF040F-A211-412E-A3D5-D506A7E9CD1E}" destId="{E51A7646-1EB1-46DB-9148-0B2093B60753}" srcOrd="0" destOrd="0" presId="urn:microsoft.com/office/officeart/2005/8/layout/hProcess9"/>
    <dgm:cxn modelId="{9E57D31F-E352-414A-ABD8-E2AD13465980}" srcId="{0498D18E-7E5A-4519-BA1E-E8887A504053}" destId="{C949C671-31BC-499B-A511-97C08108C454}" srcOrd="0" destOrd="0" parTransId="{6EA711D9-B4C3-44E8-A98C-D33F558400EC}" sibTransId="{DBFB29D4-135A-4236-BBD0-C51EC8E3CFF0}"/>
    <dgm:cxn modelId="{5B760E6B-E677-4B98-888A-DA54A0CAF403}" type="presOf" srcId="{C949C671-31BC-499B-A511-97C08108C454}" destId="{0AFABC4B-FFFC-44F4-91D2-5416C1C47D8A}" srcOrd="0" destOrd="0" presId="urn:microsoft.com/office/officeart/2005/8/layout/hProcess9"/>
    <dgm:cxn modelId="{6BE8B9B7-EA93-49B8-98D6-A0BB2C0A34C1}" srcId="{0498D18E-7E5A-4519-BA1E-E8887A504053}" destId="{57C651B2-3D9C-46E5-B6E4-45EDB868309A}" srcOrd="3" destOrd="0" parTransId="{EB96BA03-FA82-4857-8349-5DE1EFE55606}" sibTransId="{E2A68C99-A421-4156-8AD0-419BCB390E2A}"/>
    <dgm:cxn modelId="{73D7551F-0157-495A-BC17-3744A7712084}" type="presOf" srcId="{A3B32AEF-B102-4980-92E5-73DB96829815}" destId="{9E5A50FA-C113-4556-BD3F-EDCB34A1B3EC}" srcOrd="0" destOrd="0" presId="urn:microsoft.com/office/officeart/2005/8/layout/hProcess9"/>
    <dgm:cxn modelId="{507D7F66-6904-49A9-91C7-ECDE836C5DDA}" type="presOf" srcId="{07AFC72F-255D-445A-9A8E-46DCB4EACBF1}" destId="{98D1EA70-546B-4A39-BFB4-B031D0BB5B1E}" srcOrd="0" destOrd="0" presId="urn:microsoft.com/office/officeart/2005/8/layout/hProcess9"/>
    <dgm:cxn modelId="{8FF4FD80-08F7-4A90-98B2-49842CEF6050}" srcId="{0498D18E-7E5A-4519-BA1E-E8887A504053}" destId="{07BF040F-A211-412E-A3D5-D506A7E9CD1E}" srcOrd="2" destOrd="0" parTransId="{4EBE6A1B-A16B-4C0C-BF3F-30D7CFE7E25D}" sibTransId="{13F8B9A1-7D95-4BE1-95A8-C9FF35F649A2}"/>
    <dgm:cxn modelId="{54754785-3278-4F66-863C-457F8A811FA2}" type="presParOf" srcId="{C25B56F6-CC66-4F9A-9112-778F28A36890}" destId="{00FF5E56-C10B-46A1-B42C-D5E141C6D318}" srcOrd="0" destOrd="0" presId="urn:microsoft.com/office/officeart/2005/8/layout/hProcess9"/>
    <dgm:cxn modelId="{02921BED-5A0F-47E3-B4C6-DA646504BF79}" type="presParOf" srcId="{C25B56F6-CC66-4F9A-9112-778F28A36890}" destId="{0F0F9659-65AA-4567-A3E1-828134A80854}" srcOrd="1" destOrd="0" presId="urn:microsoft.com/office/officeart/2005/8/layout/hProcess9"/>
    <dgm:cxn modelId="{90A46B19-2DDF-4901-A0BE-FE127203C3C2}" type="presParOf" srcId="{0F0F9659-65AA-4567-A3E1-828134A80854}" destId="{0AFABC4B-FFFC-44F4-91D2-5416C1C47D8A}" srcOrd="0" destOrd="0" presId="urn:microsoft.com/office/officeart/2005/8/layout/hProcess9"/>
    <dgm:cxn modelId="{AA55ADAE-B5F3-4118-9C0D-391C39DB39B5}" type="presParOf" srcId="{0F0F9659-65AA-4567-A3E1-828134A80854}" destId="{6FA91654-9D53-43C3-A371-AFFCEBA453CD}" srcOrd="1" destOrd="0" presId="urn:microsoft.com/office/officeart/2005/8/layout/hProcess9"/>
    <dgm:cxn modelId="{0504D489-F83B-4749-8BB5-1315C657565C}" type="presParOf" srcId="{0F0F9659-65AA-4567-A3E1-828134A80854}" destId="{98D1EA70-546B-4A39-BFB4-B031D0BB5B1E}" srcOrd="2" destOrd="0" presId="urn:microsoft.com/office/officeart/2005/8/layout/hProcess9"/>
    <dgm:cxn modelId="{4E4BD61B-56A9-4757-84FB-8850DF4E138E}" type="presParOf" srcId="{0F0F9659-65AA-4567-A3E1-828134A80854}" destId="{C375B7A7-A8CD-4067-9182-148BF041106E}" srcOrd="3" destOrd="0" presId="urn:microsoft.com/office/officeart/2005/8/layout/hProcess9"/>
    <dgm:cxn modelId="{B2C51232-7943-40E6-8FB6-5588FDC2C34A}" type="presParOf" srcId="{0F0F9659-65AA-4567-A3E1-828134A80854}" destId="{E51A7646-1EB1-46DB-9148-0B2093B60753}" srcOrd="4" destOrd="0" presId="urn:microsoft.com/office/officeart/2005/8/layout/hProcess9"/>
    <dgm:cxn modelId="{FFB1F269-1F2F-48DF-B996-95D20BF7B7A0}" type="presParOf" srcId="{0F0F9659-65AA-4567-A3E1-828134A80854}" destId="{3551E1D2-79D4-4DDE-93D2-86758EF2809E}" srcOrd="5" destOrd="0" presId="urn:microsoft.com/office/officeart/2005/8/layout/hProcess9"/>
    <dgm:cxn modelId="{ACD8B7A9-03E7-40D9-BF2B-100AAE5847DF}" type="presParOf" srcId="{0F0F9659-65AA-4567-A3E1-828134A80854}" destId="{EAB7F974-3F20-4038-90C2-1D50C0183AE1}" srcOrd="6" destOrd="0" presId="urn:microsoft.com/office/officeart/2005/8/layout/hProcess9"/>
    <dgm:cxn modelId="{B7658D5A-95AA-45FF-973B-50C10DB55EB9}" type="presParOf" srcId="{0F0F9659-65AA-4567-A3E1-828134A80854}" destId="{8EFF52FB-27D3-45FF-A4BC-7637DCB04BAE}" srcOrd="7" destOrd="0" presId="urn:microsoft.com/office/officeart/2005/8/layout/hProcess9"/>
    <dgm:cxn modelId="{F9ABD934-25B2-4C90-B9CD-8FCAE55BB2F6}" type="presParOf" srcId="{0F0F9659-65AA-4567-A3E1-828134A80854}" destId="{9E5A50FA-C113-4556-BD3F-EDCB34A1B3EC}" srcOrd="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C16F4-6185-4274-AF2C-06215D56D335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6114D940-038E-4CCF-B6F1-31A0CCAF2D10}">
      <dgm:prSet phldrT="[Text]"/>
      <dgm:spPr/>
      <dgm:t>
        <a:bodyPr/>
        <a:lstStyle/>
        <a:p>
          <a:r>
            <a:rPr lang="en-US" dirty="0" smtClean="0"/>
            <a:t>Increase worker’s satisfaction</a:t>
          </a:r>
          <a:endParaRPr lang="en-IN" dirty="0"/>
        </a:p>
      </dgm:t>
    </dgm:pt>
    <dgm:pt modelId="{C9E8D3F5-6A3D-4A76-BA84-138AE33F408D}" type="parTrans" cxnId="{08E0E996-25A9-4620-A7F3-B0A2A0F09D5C}">
      <dgm:prSet/>
      <dgm:spPr/>
      <dgm:t>
        <a:bodyPr/>
        <a:lstStyle/>
        <a:p>
          <a:endParaRPr lang="en-IN"/>
        </a:p>
      </dgm:t>
    </dgm:pt>
    <dgm:pt modelId="{3255DDDF-BDA5-47A3-82A4-A52AE154D09E}" type="sibTrans" cxnId="{08E0E996-25A9-4620-A7F3-B0A2A0F09D5C}">
      <dgm:prSet/>
      <dgm:spPr/>
      <dgm:t>
        <a:bodyPr/>
        <a:lstStyle/>
        <a:p>
          <a:endParaRPr lang="en-IN"/>
        </a:p>
      </dgm:t>
    </dgm:pt>
    <dgm:pt modelId="{1613FD90-9C3E-4EB4-8CC5-4FF88131704D}">
      <dgm:prSet phldrT="[Text]"/>
      <dgm:spPr/>
      <dgm:t>
        <a:bodyPr/>
        <a:lstStyle/>
        <a:p>
          <a:r>
            <a:rPr lang="en-US" dirty="0" smtClean="0"/>
            <a:t>Broaden scope of job</a:t>
          </a:r>
          <a:endParaRPr lang="en-IN" dirty="0"/>
        </a:p>
      </dgm:t>
    </dgm:pt>
    <dgm:pt modelId="{6805BB14-3D0A-471F-AC50-BAB4C76CFFCB}" type="parTrans" cxnId="{10FBDC64-7718-4177-958A-DC8480715007}">
      <dgm:prSet/>
      <dgm:spPr/>
      <dgm:t>
        <a:bodyPr/>
        <a:lstStyle/>
        <a:p>
          <a:endParaRPr lang="en-IN"/>
        </a:p>
      </dgm:t>
    </dgm:pt>
    <dgm:pt modelId="{B5B9999B-584A-469B-B53C-C40AA017BC85}" type="sibTrans" cxnId="{10FBDC64-7718-4177-958A-DC8480715007}">
      <dgm:prSet/>
      <dgm:spPr/>
      <dgm:t>
        <a:bodyPr/>
        <a:lstStyle/>
        <a:p>
          <a:endParaRPr lang="en-IN"/>
        </a:p>
      </dgm:t>
    </dgm:pt>
    <dgm:pt modelId="{1B5B8C7B-05C0-451D-BC2A-2C0D41C19EB2}">
      <dgm:prSet phldrT="[Text]"/>
      <dgm:spPr/>
      <dgm:t>
        <a:bodyPr/>
        <a:lstStyle/>
        <a:p>
          <a:r>
            <a:rPr lang="en-US" dirty="0" smtClean="0"/>
            <a:t>Better productivity</a:t>
          </a:r>
          <a:endParaRPr lang="en-IN" dirty="0"/>
        </a:p>
      </dgm:t>
    </dgm:pt>
    <dgm:pt modelId="{74C33AD9-DFCF-418B-A8B4-A8059167C493}" type="parTrans" cxnId="{BDFF8243-FE65-4C05-9D82-B77B22FC8FF1}">
      <dgm:prSet/>
      <dgm:spPr/>
      <dgm:t>
        <a:bodyPr/>
        <a:lstStyle/>
        <a:p>
          <a:endParaRPr lang="en-IN"/>
        </a:p>
      </dgm:t>
    </dgm:pt>
    <dgm:pt modelId="{7C28DD09-A684-434B-8DE3-7611BA38D84A}" type="sibTrans" cxnId="{BDFF8243-FE65-4C05-9D82-B77B22FC8FF1}">
      <dgm:prSet/>
      <dgm:spPr/>
      <dgm:t>
        <a:bodyPr/>
        <a:lstStyle/>
        <a:p>
          <a:endParaRPr lang="en-IN"/>
        </a:p>
      </dgm:t>
    </dgm:pt>
    <dgm:pt modelId="{26A15CB9-8BD6-49B9-86D7-58C470899E59}">
      <dgm:prSet phldrT="[Text]"/>
      <dgm:spPr/>
      <dgm:t>
        <a:bodyPr/>
        <a:lstStyle/>
        <a:p>
          <a:r>
            <a:rPr lang="en-US" dirty="0" smtClean="0"/>
            <a:t>Optimum utilization of abilities</a:t>
          </a:r>
          <a:endParaRPr lang="en-IN" dirty="0"/>
        </a:p>
      </dgm:t>
    </dgm:pt>
    <dgm:pt modelId="{99FC2D8C-A9B7-4F67-B893-48065EDCB4B2}" type="parTrans" cxnId="{F073DF0B-0C80-4F25-ABE2-EF6F3082A216}">
      <dgm:prSet/>
      <dgm:spPr/>
      <dgm:t>
        <a:bodyPr/>
        <a:lstStyle/>
        <a:p>
          <a:endParaRPr lang="en-IN"/>
        </a:p>
      </dgm:t>
    </dgm:pt>
    <dgm:pt modelId="{FA5416CD-7CC4-495C-9562-EC9B22A6E97C}" type="sibTrans" cxnId="{F073DF0B-0C80-4F25-ABE2-EF6F3082A216}">
      <dgm:prSet/>
      <dgm:spPr/>
      <dgm:t>
        <a:bodyPr/>
        <a:lstStyle/>
        <a:p>
          <a:endParaRPr lang="en-IN"/>
        </a:p>
      </dgm:t>
    </dgm:pt>
    <dgm:pt modelId="{E35D05F0-4C9A-4264-AD33-3DE11598CF4D}">
      <dgm:prSet phldrT="[Text]"/>
      <dgm:spPr/>
      <dgm:t>
        <a:bodyPr/>
        <a:lstStyle/>
        <a:p>
          <a:r>
            <a:rPr lang="en-US" dirty="0" smtClean="0"/>
            <a:t>Provide meaningful feedback</a:t>
          </a:r>
          <a:endParaRPr lang="en-IN" dirty="0"/>
        </a:p>
      </dgm:t>
    </dgm:pt>
    <dgm:pt modelId="{17376DFA-D7A2-4C43-8DA9-969F63E5B15F}" type="parTrans" cxnId="{95DD6498-C788-4140-A4DA-ECECB33308C9}">
      <dgm:prSet/>
      <dgm:spPr/>
      <dgm:t>
        <a:bodyPr/>
        <a:lstStyle/>
        <a:p>
          <a:endParaRPr lang="en-IN"/>
        </a:p>
      </dgm:t>
    </dgm:pt>
    <dgm:pt modelId="{7F9967F6-0CAA-4E6C-9552-A4025CC284F8}" type="sibTrans" cxnId="{95DD6498-C788-4140-A4DA-ECECB33308C9}">
      <dgm:prSet/>
      <dgm:spPr/>
      <dgm:t>
        <a:bodyPr/>
        <a:lstStyle/>
        <a:p>
          <a:endParaRPr lang="en-IN"/>
        </a:p>
      </dgm:t>
    </dgm:pt>
    <dgm:pt modelId="{4D432760-BB24-48EF-9C7C-B067CCC3AF22}" type="pres">
      <dgm:prSet presAssocID="{4C8C16F4-6185-4274-AF2C-06215D56D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58CEFC6-8B13-4995-A526-BF3AAD1650FB}" type="pres">
      <dgm:prSet presAssocID="{6114D940-038E-4CCF-B6F1-31A0CCAF2D10}" presName="parentLin" presStyleCnt="0"/>
      <dgm:spPr/>
    </dgm:pt>
    <dgm:pt modelId="{BEF39C4F-A106-45FC-9E62-62B07F236136}" type="pres">
      <dgm:prSet presAssocID="{6114D940-038E-4CCF-B6F1-31A0CCAF2D10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882401A3-69F7-42B1-8E7C-463440190540}" type="pres">
      <dgm:prSet presAssocID="{6114D940-038E-4CCF-B6F1-31A0CCAF2D10}" presName="parentText" presStyleLbl="node1" presStyleIdx="0" presStyleCnt="5" custLinFactNeighborX="1304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CDA4BF-0E4F-4339-B61C-7670527D6CFD}" type="pres">
      <dgm:prSet presAssocID="{6114D940-038E-4CCF-B6F1-31A0CCAF2D10}" presName="negativeSpace" presStyleCnt="0"/>
      <dgm:spPr/>
    </dgm:pt>
    <dgm:pt modelId="{B14D8B88-136A-4C36-A4BE-BEE5D23FBC1A}" type="pres">
      <dgm:prSet presAssocID="{6114D940-038E-4CCF-B6F1-31A0CCAF2D10}" presName="childText" presStyleLbl="conFgAcc1" presStyleIdx="0" presStyleCnt="5">
        <dgm:presLayoutVars>
          <dgm:bulletEnabled val="1"/>
        </dgm:presLayoutVars>
      </dgm:prSet>
      <dgm:spPr/>
    </dgm:pt>
    <dgm:pt modelId="{4BD1480C-1F40-418B-B94B-F08C8EA21EBD}" type="pres">
      <dgm:prSet presAssocID="{3255DDDF-BDA5-47A3-82A4-A52AE154D09E}" presName="spaceBetweenRectangles" presStyleCnt="0"/>
      <dgm:spPr/>
    </dgm:pt>
    <dgm:pt modelId="{ADE33F35-F0FE-40F9-A0AB-CAB55F3EC034}" type="pres">
      <dgm:prSet presAssocID="{1613FD90-9C3E-4EB4-8CC5-4FF88131704D}" presName="parentLin" presStyleCnt="0"/>
      <dgm:spPr/>
    </dgm:pt>
    <dgm:pt modelId="{12FF8B3B-9BA8-43FB-940C-0431E7540DB2}" type="pres">
      <dgm:prSet presAssocID="{1613FD90-9C3E-4EB4-8CC5-4FF88131704D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95975EE8-F1F3-4200-8682-D28A2581601E}" type="pres">
      <dgm:prSet presAssocID="{1613FD90-9C3E-4EB4-8CC5-4FF8813170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2E1F63-3BD7-47C8-94A0-CF9DBA7DBF05}" type="pres">
      <dgm:prSet presAssocID="{1613FD90-9C3E-4EB4-8CC5-4FF88131704D}" presName="negativeSpace" presStyleCnt="0"/>
      <dgm:spPr/>
    </dgm:pt>
    <dgm:pt modelId="{9183B326-04DF-40F8-830A-0561E618F774}" type="pres">
      <dgm:prSet presAssocID="{1613FD90-9C3E-4EB4-8CC5-4FF88131704D}" presName="childText" presStyleLbl="conFgAcc1" presStyleIdx="1" presStyleCnt="5">
        <dgm:presLayoutVars>
          <dgm:bulletEnabled val="1"/>
        </dgm:presLayoutVars>
      </dgm:prSet>
      <dgm:spPr/>
    </dgm:pt>
    <dgm:pt modelId="{F54885D9-0355-44B1-B7C4-0F4EB5FAAC45}" type="pres">
      <dgm:prSet presAssocID="{B5B9999B-584A-469B-B53C-C40AA017BC85}" presName="spaceBetweenRectangles" presStyleCnt="0"/>
      <dgm:spPr/>
    </dgm:pt>
    <dgm:pt modelId="{7BE2B615-3FBF-4712-B9D3-62BF5D94284B}" type="pres">
      <dgm:prSet presAssocID="{1B5B8C7B-05C0-451D-BC2A-2C0D41C19EB2}" presName="parentLin" presStyleCnt="0"/>
      <dgm:spPr/>
    </dgm:pt>
    <dgm:pt modelId="{DCEA6E30-2CDB-44A0-8FCB-3A5916DD4125}" type="pres">
      <dgm:prSet presAssocID="{1B5B8C7B-05C0-451D-BC2A-2C0D41C19EB2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70C2C2A0-AF63-460B-A6EA-54F4804804D8}" type="pres">
      <dgm:prSet presAssocID="{1B5B8C7B-05C0-451D-BC2A-2C0D41C19E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2D35F-1C33-491A-B569-67FFC8D39BBE}" type="pres">
      <dgm:prSet presAssocID="{1B5B8C7B-05C0-451D-BC2A-2C0D41C19EB2}" presName="negativeSpace" presStyleCnt="0"/>
      <dgm:spPr/>
    </dgm:pt>
    <dgm:pt modelId="{A45F4280-2141-4D25-AB5F-245DE08B7D59}" type="pres">
      <dgm:prSet presAssocID="{1B5B8C7B-05C0-451D-BC2A-2C0D41C19EB2}" presName="childText" presStyleLbl="conFgAcc1" presStyleIdx="2" presStyleCnt="5">
        <dgm:presLayoutVars>
          <dgm:bulletEnabled val="1"/>
        </dgm:presLayoutVars>
      </dgm:prSet>
      <dgm:spPr/>
    </dgm:pt>
    <dgm:pt modelId="{EC680900-1E1E-4DEC-823C-E427D818EB36}" type="pres">
      <dgm:prSet presAssocID="{7C28DD09-A684-434B-8DE3-7611BA38D84A}" presName="spaceBetweenRectangles" presStyleCnt="0"/>
      <dgm:spPr/>
    </dgm:pt>
    <dgm:pt modelId="{C0091A27-5403-41EA-8232-34F0AE3EF407}" type="pres">
      <dgm:prSet presAssocID="{26A15CB9-8BD6-49B9-86D7-58C470899E59}" presName="parentLin" presStyleCnt="0"/>
      <dgm:spPr/>
    </dgm:pt>
    <dgm:pt modelId="{1D4517DF-7BEC-4AB7-BE92-8D15FFD31E5F}" type="pres">
      <dgm:prSet presAssocID="{26A15CB9-8BD6-49B9-86D7-58C470899E59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579FE1B4-AA8D-4C16-8691-ECF2A7A41A55}" type="pres">
      <dgm:prSet presAssocID="{26A15CB9-8BD6-49B9-86D7-58C470899E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8092B9-3544-4DEB-B20C-B0111D00108D}" type="pres">
      <dgm:prSet presAssocID="{26A15CB9-8BD6-49B9-86D7-58C470899E59}" presName="negativeSpace" presStyleCnt="0"/>
      <dgm:spPr/>
    </dgm:pt>
    <dgm:pt modelId="{C28DD40E-9053-4A37-A9C2-24EE0431A599}" type="pres">
      <dgm:prSet presAssocID="{26A15CB9-8BD6-49B9-86D7-58C470899E59}" presName="childText" presStyleLbl="conFgAcc1" presStyleIdx="3" presStyleCnt="5">
        <dgm:presLayoutVars>
          <dgm:bulletEnabled val="1"/>
        </dgm:presLayoutVars>
      </dgm:prSet>
      <dgm:spPr/>
    </dgm:pt>
    <dgm:pt modelId="{26D85586-627F-4300-8ECB-0E552079A442}" type="pres">
      <dgm:prSet presAssocID="{FA5416CD-7CC4-495C-9562-EC9B22A6E97C}" presName="spaceBetweenRectangles" presStyleCnt="0"/>
      <dgm:spPr/>
    </dgm:pt>
    <dgm:pt modelId="{B4BDD57B-215B-469D-8940-071DDF6C3B69}" type="pres">
      <dgm:prSet presAssocID="{E35D05F0-4C9A-4264-AD33-3DE11598CF4D}" presName="parentLin" presStyleCnt="0"/>
      <dgm:spPr/>
    </dgm:pt>
    <dgm:pt modelId="{B3FA6DF7-E1BF-4155-A914-CBE31C1F6192}" type="pres">
      <dgm:prSet presAssocID="{E35D05F0-4C9A-4264-AD33-3DE11598CF4D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9EC43A99-8604-4079-81D3-F9B9DBD7982C}" type="pres">
      <dgm:prSet presAssocID="{E35D05F0-4C9A-4264-AD33-3DE11598CF4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111FAA-54D9-433A-BC00-884F0B89603E}" type="pres">
      <dgm:prSet presAssocID="{E35D05F0-4C9A-4264-AD33-3DE11598CF4D}" presName="negativeSpace" presStyleCnt="0"/>
      <dgm:spPr/>
    </dgm:pt>
    <dgm:pt modelId="{2900216F-DD65-4E92-AE2E-29FA3C5E8CE9}" type="pres">
      <dgm:prSet presAssocID="{E35D05F0-4C9A-4264-AD33-3DE11598CF4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DFF8243-FE65-4C05-9D82-B77B22FC8FF1}" srcId="{4C8C16F4-6185-4274-AF2C-06215D56D335}" destId="{1B5B8C7B-05C0-451D-BC2A-2C0D41C19EB2}" srcOrd="2" destOrd="0" parTransId="{74C33AD9-DFCF-418B-A8B4-A8059167C493}" sibTransId="{7C28DD09-A684-434B-8DE3-7611BA38D84A}"/>
    <dgm:cxn modelId="{E7486612-2331-4E1D-A89A-445F7A39FA8B}" type="presOf" srcId="{1B5B8C7B-05C0-451D-BC2A-2C0D41C19EB2}" destId="{DCEA6E30-2CDB-44A0-8FCB-3A5916DD4125}" srcOrd="0" destOrd="0" presId="urn:microsoft.com/office/officeart/2005/8/layout/list1"/>
    <dgm:cxn modelId="{7A66AC9B-E939-49FC-870F-00D69CECE972}" type="presOf" srcId="{1B5B8C7B-05C0-451D-BC2A-2C0D41C19EB2}" destId="{70C2C2A0-AF63-460B-A6EA-54F4804804D8}" srcOrd="1" destOrd="0" presId="urn:microsoft.com/office/officeart/2005/8/layout/list1"/>
    <dgm:cxn modelId="{48B6BA74-57DD-4275-A1BF-63861EA2B3D0}" type="presOf" srcId="{E35D05F0-4C9A-4264-AD33-3DE11598CF4D}" destId="{B3FA6DF7-E1BF-4155-A914-CBE31C1F6192}" srcOrd="0" destOrd="0" presId="urn:microsoft.com/office/officeart/2005/8/layout/list1"/>
    <dgm:cxn modelId="{95DD6498-C788-4140-A4DA-ECECB33308C9}" srcId="{4C8C16F4-6185-4274-AF2C-06215D56D335}" destId="{E35D05F0-4C9A-4264-AD33-3DE11598CF4D}" srcOrd="4" destOrd="0" parTransId="{17376DFA-D7A2-4C43-8DA9-969F63E5B15F}" sibTransId="{7F9967F6-0CAA-4E6C-9552-A4025CC284F8}"/>
    <dgm:cxn modelId="{E271046B-896B-45CB-9DFB-264FD65AF176}" type="presOf" srcId="{26A15CB9-8BD6-49B9-86D7-58C470899E59}" destId="{1D4517DF-7BEC-4AB7-BE92-8D15FFD31E5F}" srcOrd="0" destOrd="0" presId="urn:microsoft.com/office/officeart/2005/8/layout/list1"/>
    <dgm:cxn modelId="{BEA20A6F-F529-49E0-9881-28A23B1E6879}" type="presOf" srcId="{6114D940-038E-4CCF-B6F1-31A0CCAF2D10}" destId="{BEF39C4F-A106-45FC-9E62-62B07F236136}" srcOrd="0" destOrd="0" presId="urn:microsoft.com/office/officeart/2005/8/layout/list1"/>
    <dgm:cxn modelId="{004E0C34-C372-4952-83B1-4706B904D8C2}" type="presOf" srcId="{1613FD90-9C3E-4EB4-8CC5-4FF88131704D}" destId="{95975EE8-F1F3-4200-8682-D28A2581601E}" srcOrd="1" destOrd="0" presId="urn:microsoft.com/office/officeart/2005/8/layout/list1"/>
    <dgm:cxn modelId="{10FBDC64-7718-4177-958A-DC8480715007}" srcId="{4C8C16F4-6185-4274-AF2C-06215D56D335}" destId="{1613FD90-9C3E-4EB4-8CC5-4FF88131704D}" srcOrd="1" destOrd="0" parTransId="{6805BB14-3D0A-471F-AC50-BAB4C76CFFCB}" sibTransId="{B5B9999B-584A-469B-B53C-C40AA017BC85}"/>
    <dgm:cxn modelId="{E4C9E7CD-8BC4-42BC-B02E-4EBC444FF350}" type="presOf" srcId="{4C8C16F4-6185-4274-AF2C-06215D56D335}" destId="{4D432760-BB24-48EF-9C7C-B067CCC3AF22}" srcOrd="0" destOrd="0" presId="urn:microsoft.com/office/officeart/2005/8/layout/list1"/>
    <dgm:cxn modelId="{8770B9C4-3C97-4B9B-B2F5-E5B494187141}" type="presOf" srcId="{6114D940-038E-4CCF-B6F1-31A0CCAF2D10}" destId="{882401A3-69F7-42B1-8E7C-463440190540}" srcOrd="1" destOrd="0" presId="urn:microsoft.com/office/officeart/2005/8/layout/list1"/>
    <dgm:cxn modelId="{F073DF0B-0C80-4F25-ABE2-EF6F3082A216}" srcId="{4C8C16F4-6185-4274-AF2C-06215D56D335}" destId="{26A15CB9-8BD6-49B9-86D7-58C470899E59}" srcOrd="3" destOrd="0" parTransId="{99FC2D8C-A9B7-4F67-B893-48065EDCB4B2}" sibTransId="{FA5416CD-7CC4-495C-9562-EC9B22A6E97C}"/>
    <dgm:cxn modelId="{F1CD8F4E-B35D-4540-8F2A-CCAF9E248CC6}" type="presOf" srcId="{E35D05F0-4C9A-4264-AD33-3DE11598CF4D}" destId="{9EC43A99-8604-4079-81D3-F9B9DBD7982C}" srcOrd="1" destOrd="0" presId="urn:microsoft.com/office/officeart/2005/8/layout/list1"/>
    <dgm:cxn modelId="{85D96C0D-289A-4355-9B14-914C2E75E10E}" type="presOf" srcId="{1613FD90-9C3E-4EB4-8CC5-4FF88131704D}" destId="{12FF8B3B-9BA8-43FB-940C-0431E7540DB2}" srcOrd="0" destOrd="0" presId="urn:microsoft.com/office/officeart/2005/8/layout/list1"/>
    <dgm:cxn modelId="{6F4098DE-0202-4650-B93C-AE11FFB5A9C8}" type="presOf" srcId="{26A15CB9-8BD6-49B9-86D7-58C470899E59}" destId="{579FE1B4-AA8D-4C16-8691-ECF2A7A41A55}" srcOrd="1" destOrd="0" presId="urn:microsoft.com/office/officeart/2005/8/layout/list1"/>
    <dgm:cxn modelId="{08E0E996-25A9-4620-A7F3-B0A2A0F09D5C}" srcId="{4C8C16F4-6185-4274-AF2C-06215D56D335}" destId="{6114D940-038E-4CCF-B6F1-31A0CCAF2D10}" srcOrd="0" destOrd="0" parTransId="{C9E8D3F5-6A3D-4A76-BA84-138AE33F408D}" sibTransId="{3255DDDF-BDA5-47A3-82A4-A52AE154D09E}"/>
    <dgm:cxn modelId="{52944529-737D-4E5E-8E4A-C9B36C665D65}" type="presParOf" srcId="{4D432760-BB24-48EF-9C7C-B067CCC3AF22}" destId="{058CEFC6-8B13-4995-A526-BF3AAD1650FB}" srcOrd="0" destOrd="0" presId="urn:microsoft.com/office/officeart/2005/8/layout/list1"/>
    <dgm:cxn modelId="{63928E21-957B-463B-B826-B6D76E15C31E}" type="presParOf" srcId="{058CEFC6-8B13-4995-A526-BF3AAD1650FB}" destId="{BEF39C4F-A106-45FC-9E62-62B07F236136}" srcOrd="0" destOrd="0" presId="urn:microsoft.com/office/officeart/2005/8/layout/list1"/>
    <dgm:cxn modelId="{33C3A655-C748-47D8-81F8-ACCC19A978CD}" type="presParOf" srcId="{058CEFC6-8B13-4995-A526-BF3AAD1650FB}" destId="{882401A3-69F7-42B1-8E7C-463440190540}" srcOrd="1" destOrd="0" presId="urn:microsoft.com/office/officeart/2005/8/layout/list1"/>
    <dgm:cxn modelId="{713917EC-05A2-450E-923C-DFD0D5F8E280}" type="presParOf" srcId="{4D432760-BB24-48EF-9C7C-B067CCC3AF22}" destId="{E9CDA4BF-0E4F-4339-B61C-7670527D6CFD}" srcOrd="1" destOrd="0" presId="urn:microsoft.com/office/officeart/2005/8/layout/list1"/>
    <dgm:cxn modelId="{D4639A22-16CA-4D69-B1BD-9BB077957CC5}" type="presParOf" srcId="{4D432760-BB24-48EF-9C7C-B067CCC3AF22}" destId="{B14D8B88-136A-4C36-A4BE-BEE5D23FBC1A}" srcOrd="2" destOrd="0" presId="urn:microsoft.com/office/officeart/2005/8/layout/list1"/>
    <dgm:cxn modelId="{3DB409A9-351C-445D-811F-0C52A90C4CA2}" type="presParOf" srcId="{4D432760-BB24-48EF-9C7C-B067CCC3AF22}" destId="{4BD1480C-1F40-418B-B94B-F08C8EA21EBD}" srcOrd="3" destOrd="0" presId="urn:microsoft.com/office/officeart/2005/8/layout/list1"/>
    <dgm:cxn modelId="{D46B9F71-DFF4-4482-8C7B-9D97B618894D}" type="presParOf" srcId="{4D432760-BB24-48EF-9C7C-B067CCC3AF22}" destId="{ADE33F35-F0FE-40F9-A0AB-CAB55F3EC034}" srcOrd="4" destOrd="0" presId="urn:microsoft.com/office/officeart/2005/8/layout/list1"/>
    <dgm:cxn modelId="{140955F4-D505-420C-A61E-B522DA3708DC}" type="presParOf" srcId="{ADE33F35-F0FE-40F9-A0AB-CAB55F3EC034}" destId="{12FF8B3B-9BA8-43FB-940C-0431E7540DB2}" srcOrd="0" destOrd="0" presId="urn:microsoft.com/office/officeart/2005/8/layout/list1"/>
    <dgm:cxn modelId="{827A279A-FAD5-4F8A-9990-398E6CAF6701}" type="presParOf" srcId="{ADE33F35-F0FE-40F9-A0AB-CAB55F3EC034}" destId="{95975EE8-F1F3-4200-8682-D28A2581601E}" srcOrd="1" destOrd="0" presId="urn:microsoft.com/office/officeart/2005/8/layout/list1"/>
    <dgm:cxn modelId="{FCE00EE3-620C-491E-B957-47542D84D6BA}" type="presParOf" srcId="{4D432760-BB24-48EF-9C7C-B067CCC3AF22}" destId="{062E1F63-3BD7-47C8-94A0-CF9DBA7DBF05}" srcOrd="5" destOrd="0" presId="urn:microsoft.com/office/officeart/2005/8/layout/list1"/>
    <dgm:cxn modelId="{AF4E27DE-78CB-4044-8801-CA2793938AD9}" type="presParOf" srcId="{4D432760-BB24-48EF-9C7C-B067CCC3AF22}" destId="{9183B326-04DF-40F8-830A-0561E618F774}" srcOrd="6" destOrd="0" presId="urn:microsoft.com/office/officeart/2005/8/layout/list1"/>
    <dgm:cxn modelId="{F546F8AB-0AE1-4ED8-97E3-10A31DD21264}" type="presParOf" srcId="{4D432760-BB24-48EF-9C7C-B067CCC3AF22}" destId="{F54885D9-0355-44B1-B7C4-0F4EB5FAAC45}" srcOrd="7" destOrd="0" presId="urn:microsoft.com/office/officeart/2005/8/layout/list1"/>
    <dgm:cxn modelId="{A76D7E7A-AEC3-4466-9669-698917FCC414}" type="presParOf" srcId="{4D432760-BB24-48EF-9C7C-B067CCC3AF22}" destId="{7BE2B615-3FBF-4712-B9D3-62BF5D94284B}" srcOrd="8" destOrd="0" presId="urn:microsoft.com/office/officeart/2005/8/layout/list1"/>
    <dgm:cxn modelId="{3F2EF5E0-F9D4-4A09-AD69-C09FE78BB7E0}" type="presParOf" srcId="{7BE2B615-3FBF-4712-B9D3-62BF5D94284B}" destId="{DCEA6E30-2CDB-44A0-8FCB-3A5916DD4125}" srcOrd="0" destOrd="0" presId="urn:microsoft.com/office/officeart/2005/8/layout/list1"/>
    <dgm:cxn modelId="{1B40A217-63FC-48EF-B1B9-8C1DABB833B5}" type="presParOf" srcId="{7BE2B615-3FBF-4712-B9D3-62BF5D94284B}" destId="{70C2C2A0-AF63-460B-A6EA-54F4804804D8}" srcOrd="1" destOrd="0" presId="urn:microsoft.com/office/officeart/2005/8/layout/list1"/>
    <dgm:cxn modelId="{8A83ABBA-C36B-4453-868A-0C90AF350ECB}" type="presParOf" srcId="{4D432760-BB24-48EF-9C7C-B067CCC3AF22}" destId="{A6B2D35F-1C33-491A-B569-67FFC8D39BBE}" srcOrd="9" destOrd="0" presId="urn:microsoft.com/office/officeart/2005/8/layout/list1"/>
    <dgm:cxn modelId="{A774EC4E-D07A-4262-85E5-463C71F56A80}" type="presParOf" srcId="{4D432760-BB24-48EF-9C7C-B067CCC3AF22}" destId="{A45F4280-2141-4D25-AB5F-245DE08B7D59}" srcOrd="10" destOrd="0" presId="urn:microsoft.com/office/officeart/2005/8/layout/list1"/>
    <dgm:cxn modelId="{FB5F5A26-0EF6-4CB0-AFFF-EE5A6A174D41}" type="presParOf" srcId="{4D432760-BB24-48EF-9C7C-B067CCC3AF22}" destId="{EC680900-1E1E-4DEC-823C-E427D818EB36}" srcOrd="11" destOrd="0" presId="urn:microsoft.com/office/officeart/2005/8/layout/list1"/>
    <dgm:cxn modelId="{73216301-B11E-47BB-99D0-B371695336B1}" type="presParOf" srcId="{4D432760-BB24-48EF-9C7C-B067CCC3AF22}" destId="{C0091A27-5403-41EA-8232-34F0AE3EF407}" srcOrd="12" destOrd="0" presId="urn:microsoft.com/office/officeart/2005/8/layout/list1"/>
    <dgm:cxn modelId="{1163283B-3254-4A75-BF45-494F61BDC442}" type="presParOf" srcId="{C0091A27-5403-41EA-8232-34F0AE3EF407}" destId="{1D4517DF-7BEC-4AB7-BE92-8D15FFD31E5F}" srcOrd="0" destOrd="0" presId="urn:microsoft.com/office/officeart/2005/8/layout/list1"/>
    <dgm:cxn modelId="{301AC1EB-CE11-4B14-AE0E-49F00EB572DD}" type="presParOf" srcId="{C0091A27-5403-41EA-8232-34F0AE3EF407}" destId="{579FE1B4-AA8D-4C16-8691-ECF2A7A41A55}" srcOrd="1" destOrd="0" presId="urn:microsoft.com/office/officeart/2005/8/layout/list1"/>
    <dgm:cxn modelId="{C1ACC00E-E56C-4A45-BF49-1A2938796DA3}" type="presParOf" srcId="{4D432760-BB24-48EF-9C7C-B067CCC3AF22}" destId="{DB8092B9-3544-4DEB-B20C-B0111D00108D}" srcOrd="13" destOrd="0" presId="urn:microsoft.com/office/officeart/2005/8/layout/list1"/>
    <dgm:cxn modelId="{CE10C8E8-7438-42CB-BEBE-5EABF3B92E3B}" type="presParOf" srcId="{4D432760-BB24-48EF-9C7C-B067CCC3AF22}" destId="{C28DD40E-9053-4A37-A9C2-24EE0431A599}" srcOrd="14" destOrd="0" presId="urn:microsoft.com/office/officeart/2005/8/layout/list1"/>
    <dgm:cxn modelId="{A29D8CF7-6AF2-42E1-91DE-D83EB66E8B04}" type="presParOf" srcId="{4D432760-BB24-48EF-9C7C-B067CCC3AF22}" destId="{26D85586-627F-4300-8ECB-0E552079A442}" srcOrd="15" destOrd="0" presId="urn:microsoft.com/office/officeart/2005/8/layout/list1"/>
    <dgm:cxn modelId="{FD7172CE-6452-40B7-BDF3-C6925225A9DD}" type="presParOf" srcId="{4D432760-BB24-48EF-9C7C-B067CCC3AF22}" destId="{B4BDD57B-215B-469D-8940-071DDF6C3B69}" srcOrd="16" destOrd="0" presId="urn:microsoft.com/office/officeart/2005/8/layout/list1"/>
    <dgm:cxn modelId="{12DBE894-8BCE-47C2-BD43-C702F6F4B34B}" type="presParOf" srcId="{B4BDD57B-215B-469D-8940-071DDF6C3B69}" destId="{B3FA6DF7-E1BF-4155-A914-CBE31C1F6192}" srcOrd="0" destOrd="0" presId="urn:microsoft.com/office/officeart/2005/8/layout/list1"/>
    <dgm:cxn modelId="{354A0002-D416-4EA9-861E-5D9E7DC8838E}" type="presParOf" srcId="{B4BDD57B-215B-469D-8940-071DDF6C3B69}" destId="{9EC43A99-8604-4079-81D3-F9B9DBD7982C}" srcOrd="1" destOrd="0" presId="urn:microsoft.com/office/officeart/2005/8/layout/list1"/>
    <dgm:cxn modelId="{2738221B-F61F-4862-879F-050E6E0E4318}" type="presParOf" srcId="{4D432760-BB24-48EF-9C7C-B067CCC3AF22}" destId="{41111FAA-54D9-433A-BC00-884F0B89603E}" srcOrd="17" destOrd="0" presId="urn:microsoft.com/office/officeart/2005/8/layout/list1"/>
    <dgm:cxn modelId="{A66FC72B-C47A-4544-A55B-075F1CB704B0}" type="presParOf" srcId="{4D432760-BB24-48EF-9C7C-B067CCC3AF22}" destId="{2900216F-DD65-4E92-AE2E-29FA3C5E8CE9}" srcOrd="18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1FF32-D6CB-47C0-B31A-7D5CC60495FA}" type="doc">
      <dgm:prSet loTypeId="urn:microsoft.com/office/officeart/2005/8/layout/matrix2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3ABDAF2-85BA-494A-8FC7-1D87B78BD4FF}">
      <dgm:prSet phldrT="[Text]"/>
      <dgm:spPr/>
      <dgm:t>
        <a:bodyPr/>
        <a:lstStyle/>
        <a:p>
          <a:r>
            <a:rPr lang="en-US" dirty="0" smtClean="0"/>
            <a:t>Job enrichment</a:t>
          </a:r>
          <a:endParaRPr lang="en-IN" dirty="0"/>
        </a:p>
      </dgm:t>
    </dgm:pt>
    <dgm:pt modelId="{82C07C02-4E7A-40D3-8CE3-67A05419FE36}" type="parTrans" cxnId="{91C79013-366C-40A1-AB7D-3DC0FC5AE3CC}">
      <dgm:prSet/>
      <dgm:spPr/>
      <dgm:t>
        <a:bodyPr/>
        <a:lstStyle/>
        <a:p>
          <a:endParaRPr lang="en-IN"/>
        </a:p>
      </dgm:t>
    </dgm:pt>
    <dgm:pt modelId="{02AF0187-0553-41E6-BE32-4063316C59C9}" type="sibTrans" cxnId="{91C79013-366C-40A1-AB7D-3DC0FC5AE3CC}">
      <dgm:prSet/>
      <dgm:spPr/>
      <dgm:t>
        <a:bodyPr/>
        <a:lstStyle/>
        <a:p>
          <a:endParaRPr lang="en-IN"/>
        </a:p>
      </dgm:t>
    </dgm:pt>
    <dgm:pt modelId="{A033662B-455C-4771-9490-44D4729055E6}">
      <dgm:prSet phldrT="[Text]"/>
      <dgm:spPr/>
      <dgm:t>
        <a:bodyPr/>
        <a:lstStyle/>
        <a:p>
          <a:r>
            <a:rPr lang="en-US" dirty="0" smtClean="0"/>
            <a:t>Job enrichment and enlargement</a:t>
          </a:r>
          <a:endParaRPr lang="en-IN" dirty="0"/>
        </a:p>
      </dgm:t>
    </dgm:pt>
    <dgm:pt modelId="{3DC93A2A-3EB0-40C1-88F6-17ABA2CA8E52}" type="parTrans" cxnId="{AA100FC2-ECE8-4666-A128-9B31E5BD2E55}">
      <dgm:prSet/>
      <dgm:spPr/>
      <dgm:t>
        <a:bodyPr/>
        <a:lstStyle/>
        <a:p>
          <a:endParaRPr lang="en-IN"/>
        </a:p>
      </dgm:t>
    </dgm:pt>
    <dgm:pt modelId="{93BE0A3B-BA24-4B55-BD2B-76064FF39F39}" type="sibTrans" cxnId="{AA100FC2-ECE8-4666-A128-9B31E5BD2E55}">
      <dgm:prSet/>
      <dgm:spPr/>
      <dgm:t>
        <a:bodyPr/>
        <a:lstStyle/>
        <a:p>
          <a:endParaRPr lang="en-IN"/>
        </a:p>
      </dgm:t>
    </dgm:pt>
    <dgm:pt modelId="{FA1D5AF1-4F0B-43C9-97A6-BCF910188B5A}">
      <dgm:prSet phldrT="[Text]"/>
      <dgm:spPr/>
      <dgm:t>
        <a:bodyPr/>
        <a:lstStyle/>
        <a:p>
          <a:r>
            <a:rPr lang="en-US" dirty="0" smtClean="0"/>
            <a:t>Routine job</a:t>
          </a:r>
          <a:endParaRPr lang="en-IN" dirty="0"/>
        </a:p>
      </dgm:t>
    </dgm:pt>
    <dgm:pt modelId="{FCC7526A-7738-46FD-8036-F47B5A4E9CF7}" type="parTrans" cxnId="{A7D632C6-9A22-4A97-A2F5-757635BC41E4}">
      <dgm:prSet/>
      <dgm:spPr/>
      <dgm:t>
        <a:bodyPr/>
        <a:lstStyle/>
        <a:p>
          <a:endParaRPr lang="en-IN"/>
        </a:p>
      </dgm:t>
    </dgm:pt>
    <dgm:pt modelId="{2ADF4154-4EBE-480F-9E9C-00FD142CB407}" type="sibTrans" cxnId="{A7D632C6-9A22-4A97-A2F5-757635BC41E4}">
      <dgm:prSet/>
      <dgm:spPr/>
      <dgm:t>
        <a:bodyPr/>
        <a:lstStyle/>
        <a:p>
          <a:endParaRPr lang="en-IN"/>
        </a:p>
      </dgm:t>
    </dgm:pt>
    <dgm:pt modelId="{6AB46224-92BE-4634-A31E-5706E117A710}">
      <dgm:prSet phldrT="[Text]"/>
      <dgm:spPr/>
      <dgm:t>
        <a:bodyPr/>
        <a:lstStyle/>
        <a:p>
          <a:r>
            <a:rPr lang="en-US" dirty="0" smtClean="0"/>
            <a:t>Job enlargement</a:t>
          </a:r>
          <a:endParaRPr lang="en-IN" dirty="0"/>
        </a:p>
      </dgm:t>
    </dgm:pt>
    <dgm:pt modelId="{3D151C29-DF06-4F61-BC24-90EFDAC7EE4F}" type="parTrans" cxnId="{862951E9-5878-439F-B44E-703EA8E95268}">
      <dgm:prSet/>
      <dgm:spPr/>
      <dgm:t>
        <a:bodyPr/>
        <a:lstStyle/>
        <a:p>
          <a:endParaRPr lang="en-IN"/>
        </a:p>
      </dgm:t>
    </dgm:pt>
    <dgm:pt modelId="{A79FDFA2-BA74-44A3-925B-1448121E3897}" type="sibTrans" cxnId="{862951E9-5878-439F-B44E-703EA8E95268}">
      <dgm:prSet/>
      <dgm:spPr/>
      <dgm:t>
        <a:bodyPr/>
        <a:lstStyle/>
        <a:p>
          <a:endParaRPr lang="en-IN"/>
        </a:p>
      </dgm:t>
    </dgm:pt>
    <dgm:pt modelId="{7526DC5E-06D6-4A46-B26C-31F449D8A545}" type="pres">
      <dgm:prSet presAssocID="{C5E1FF32-D6CB-47C0-B31A-7D5CC60495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F06CFB3-C3A5-4FEB-B5AB-0A69B6ACA117}" type="pres">
      <dgm:prSet presAssocID="{C5E1FF32-D6CB-47C0-B31A-7D5CC60495FA}" presName="axisShape" presStyleLbl="bgShp" presStyleIdx="0" presStyleCnt="1"/>
      <dgm:spPr/>
    </dgm:pt>
    <dgm:pt modelId="{425B60EB-21FC-409B-9FF7-E799D4E4BE0E}" type="pres">
      <dgm:prSet presAssocID="{C5E1FF32-D6CB-47C0-B31A-7D5CC60495F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5FDA99-9941-4584-B6F5-4A019FBC6B8C}" type="pres">
      <dgm:prSet presAssocID="{C5E1FF32-D6CB-47C0-B31A-7D5CC60495FA}" presName="rect2" presStyleLbl="node1" presStyleIdx="1" presStyleCnt="4" custLinFactNeighborY="-1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7C0518-C1F6-4C77-8B99-8DD7F50DD61B}" type="pres">
      <dgm:prSet presAssocID="{C5E1FF32-D6CB-47C0-B31A-7D5CC60495F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D72128-E682-4C27-B8C0-5932C813A3F9}" type="pres">
      <dgm:prSet presAssocID="{C5E1FF32-D6CB-47C0-B31A-7D5CC60495F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75734C6-33D8-4EFF-8822-F8422F76116D}" type="presOf" srcId="{6AB46224-92BE-4634-A31E-5706E117A710}" destId="{77D72128-E682-4C27-B8C0-5932C813A3F9}" srcOrd="0" destOrd="0" presId="urn:microsoft.com/office/officeart/2005/8/layout/matrix2"/>
    <dgm:cxn modelId="{862951E9-5878-439F-B44E-703EA8E95268}" srcId="{C5E1FF32-D6CB-47C0-B31A-7D5CC60495FA}" destId="{6AB46224-92BE-4634-A31E-5706E117A710}" srcOrd="3" destOrd="0" parTransId="{3D151C29-DF06-4F61-BC24-90EFDAC7EE4F}" sibTransId="{A79FDFA2-BA74-44A3-925B-1448121E3897}"/>
    <dgm:cxn modelId="{AA100FC2-ECE8-4666-A128-9B31E5BD2E55}" srcId="{C5E1FF32-D6CB-47C0-B31A-7D5CC60495FA}" destId="{A033662B-455C-4771-9490-44D4729055E6}" srcOrd="1" destOrd="0" parTransId="{3DC93A2A-3EB0-40C1-88F6-17ABA2CA8E52}" sibTransId="{93BE0A3B-BA24-4B55-BD2B-76064FF39F39}"/>
    <dgm:cxn modelId="{DB72C97E-5D70-445F-9F69-5653F1A78551}" type="presOf" srcId="{C5E1FF32-D6CB-47C0-B31A-7D5CC60495FA}" destId="{7526DC5E-06D6-4A46-B26C-31F449D8A545}" srcOrd="0" destOrd="0" presId="urn:microsoft.com/office/officeart/2005/8/layout/matrix2"/>
    <dgm:cxn modelId="{CD790CD1-F285-49DC-AB5B-86DCDCD1FF72}" type="presOf" srcId="{B3ABDAF2-85BA-494A-8FC7-1D87B78BD4FF}" destId="{425B60EB-21FC-409B-9FF7-E799D4E4BE0E}" srcOrd="0" destOrd="0" presId="urn:microsoft.com/office/officeart/2005/8/layout/matrix2"/>
    <dgm:cxn modelId="{91C79013-366C-40A1-AB7D-3DC0FC5AE3CC}" srcId="{C5E1FF32-D6CB-47C0-B31A-7D5CC60495FA}" destId="{B3ABDAF2-85BA-494A-8FC7-1D87B78BD4FF}" srcOrd="0" destOrd="0" parTransId="{82C07C02-4E7A-40D3-8CE3-67A05419FE36}" sibTransId="{02AF0187-0553-41E6-BE32-4063316C59C9}"/>
    <dgm:cxn modelId="{2496AC09-8640-4F2D-A76A-6F2BFE392584}" type="presOf" srcId="{A033662B-455C-4771-9490-44D4729055E6}" destId="{685FDA99-9941-4584-B6F5-4A019FBC6B8C}" srcOrd="0" destOrd="0" presId="urn:microsoft.com/office/officeart/2005/8/layout/matrix2"/>
    <dgm:cxn modelId="{AFE22A7E-11C1-4DF5-B2D1-2B2FDF74FB5B}" type="presOf" srcId="{FA1D5AF1-4F0B-43C9-97A6-BCF910188B5A}" destId="{367C0518-C1F6-4C77-8B99-8DD7F50DD61B}" srcOrd="0" destOrd="0" presId="urn:microsoft.com/office/officeart/2005/8/layout/matrix2"/>
    <dgm:cxn modelId="{A7D632C6-9A22-4A97-A2F5-757635BC41E4}" srcId="{C5E1FF32-D6CB-47C0-B31A-7D5CC60495FA}" destId="{FA1D5AF1-4F0B-43C9-97A6-BCF910188B5A}" srcOrd="2" destOrd="0" parTransId="{FCC7526A-7738-46FD-8036-F47B5A4E9CF7}" sibTransId="{2ADF4154-4EBE-480F-9E9C-00FD142CB407}"/>
    <dgm:cxn modelId="{F521C764-DB8E-40EE-ABB4-E36C4D6AE156}" type="presParOf" srcId="{7526DC5E-06D6-4A46-B26C-31F449D8A545}" destId="{2F06CFB3-C3A5-4FEB-B5AB-0A69B6ACA117}" srcOrd="0" destOrd="0" presId="urn:microsoft.com/office/officeart/2005/8/layout/matrix2"/>
    <dgm:cxn modelId="{803E7330-9D12-40EC-B455-8DA3135C17BD}" type="presParOf" srcId="{7526DC5E-06D6-4A46-B26C-31F449D8A545}" destId="{425B60EB-21FC-409B-9FF7-E799D4E4BE0E}" srcOrd="1" destOrd="0" presId="urn:microsoft.com/office/officeart/2005/8/layout/matrix2"/>
    <dgm:cxn modelId="{FC4CC9B3-EA51-422D-8AB1-05F1A8714694}" type="presParOf" srcId="{7526DC5E-06D6-4A46-B26C-31F449D8A545}" destId="{685FDA99-9941-4584-B6F5-4A019FBC6B8C}" srcOrd="2" destOrd="0" presId="urn:microsoft.com/office/officeart/2005/8/layout/matrix2"/>
    <dgm:cxn modelId="{6D64BDA5-BF1D-4BC9-B73A-26FB3AE7F8A9}" type="presParOf" srcId="{7526DC5E-06D6-4A46-B26C-31F449D8A545}" destId="{367C0518-C1F6-4C77-8B99-8DD7F50DD61B}" srcOrd="3" destOrd="0" presId="urn:microsoft.com/office/officeart/2005/8/layout/matrix2"/>
    <dgm:cxn modelId="{C7247DFE-2D3E-44E8-B435-850ECFD87FE4}" type="presParOf" srcId="{7526DC5E-06D6-4A46-B26C-31F449D8A545}" destId="{77D72128-E682-4C27-B8C0-5932C813A3F9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035175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UNIT III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304800"/>
            <a:ext cx="96012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morale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7620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457200"/>
            <a:ext cx="9601200" cy="13990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Determinants / Factors affecting morale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Common goals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Sound organizational structure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Sound personnel administration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Participation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Human relations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Supervision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Effective communication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457200"/>
            <a:ext cx="96012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Measurement of morale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Attitude or morale surveys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Interview method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Questionnaire method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Observation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Counseling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Company records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179832"/>
            <a:ext cx="9601200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Relationship between morale and productivity</a:t>
            </a:r>
            <a:endParaRPr lang="en-IN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21336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Individual factors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35052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Satisfaction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49530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Organizational factors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3581400" y="23622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Morale</a:t>
            </a:r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41148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Attitudes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6629400" y="31242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Productivity</a:t>
            </a:r>
            <a:endParaRPr lang="en-IN" b="1" dirty="0"/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 flipV="1">
            <a:off x="2438400" y="2781300"/>
            <a:ext cx="1143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438400" y="3924300"/>
            <a:ext cx="1143000" cy="723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5562600" y="3543300"/>
            <a:ext cx="1066800" cy="95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0" idx="1"/>
          </p:cNvCxnSpPr>
          <p:nvPr/>
        </p:nvCxnSpPr>
        <p:spPr>
          <a:xfrm>
            <a:off x="5562600" y="2781300"/>
            <a:ext cx="1066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009606" y="2286000"/>
            <a:ext cx="16771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1600" y="1447800"/>
            <a:ext cx="647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085056" y="3245871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1066800" y="46482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71600" y="6376852"/>
            <a:ext cx="647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1086644" y="6076156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6629400" y="5181600"/>
            <a:ext cx="2438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1028700" y="1789906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332232"/>
            <a:ext cx="9601200" cy="1399032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Morale productivity matrix</a:t>
            </a:r>
            <a:endParaRPr lang="en-IN" sz="4000" b="1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2362200" y="1981200"/>
          <a:ext cx="5410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505200" y="1600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High</a:t>
            </a:r>
            <a:endParaRPr lang="en-IN" dirty="0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85800" y="48768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Low</a:t>
            </a:r>
            <a:endParaRPr lang="en-IN" dirty="0"/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High</a:t>
            </a:r>
            <a:endParaRPr lang="en-IN" dirty="0"/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5715000" y="1628504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Low</a:t>
            </a:r>
            <a:endParaRPr lang="en-IN" dirty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57200" y="3733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Productivity</a:t>
            </a:r>
            <a:endParaRPr lang="en-IN" b="1" dirty="0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4419600" y="1143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Morale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High </a:t>
            </a:r>
            <a:r>
              <a:rPr lang="en-US" b="1" dirty="0" smtClean="0"/>
              <a:t>morale pushes up productivity</a:t>
            </a:r>
            <a:r>
              <a:rPr lang="en-US" dirty="0" smtClean="0"/>
              <a:t> and high </a:t>
            </a:r>
            <a:r>
              <a:rPr lang="en-US" b="1" dirty="0" smtClean="0"/>
              <a:t>productivity pushes morale</a:t>
            </a:r>
            <a:r>
              <a:rPr lang="en-US" dirty="0" smtClean="0"/>
              <a:t> in turn.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the </a:t>
            </a:r>
            <a:r>
              <a:rPr lang="en-US" b="1" dirty="0" smtClean="0"/>
              <a:t>absence of proper motivation</a:t>
            </a:r>
            <a:r>
              <a:rPr lang="en-US" dirty="0" smtClean="0"/>
              <a:t>, morale and productivity, both will be lower.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When employees are </a:t>
            </a:r>
            <a:r>
              <a:rPr lang="en-US" b="1" dirty="0" smtClean="0"/>
              <a:t>not fully trained</a:t>
            </a:r>
            <a:r>
              <a:rPr lang="en-US" dirty="0" smtClean="0"/>
              <a:t>, there will be high morale but low productivity.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When </a:t>
            </a:r>
            <a:r>
              <a:rPr lang="en-US" b="1" dirty="0" smtClean="0"/>
              <a:t>management is not cooperating</a:t>
            </a:r>
            <a:r>
              <a:rPr lang="en-US" dirty="0" smtClean="0"/>
              <a:t> with employees, there will be low morale and high productivity.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Attitude</a:t>
            </a:r>
            <a:endParaRPr lang="en-IN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Definition :</a:t>
            </a:r>
          </a:p>
          <a:p>
            <a:pPr algn="just">
              <a:buNone/>
            </a:pPr>
            <a:r>
              <a:rPr lang="en-US" i="1" dirty="0" smtClean="0"/>
              <a:t>	According to Engel, “Attitude is an overall evaluation that allows one to respond in a </a:t>
            </a:r>
            <a:r>
              <a:rPr lang="en-US" i="1" dirty="0" err="1" smtClean="0"/>
              <a:t>favourable</a:t>
            </a:r>
            <a:r>
              <a:rPr lang="en-US" i="1" dirty="0" smtClean="0"/>
              <a:t> or </a:t>
            </a:r>
            <a:r>
              <a:rPr lang="en-US" i="1" dirty="0" err="1" smtClean="0"/>
              <a:t>unfavourable</a:t>
            </a:r>
            <a:r>
              <a:rPr lang="en-US" i="1" dirty="0" smtClean="0"/>
              <a:t> manner with respect to a given object, person or ideas”.</a:t>
            </a:r>
          </a:p>
          <a:p>
            <a:pPr algn="just"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positive-attitude-1.jpg"/>
          <p:cNvPicPr>
            <a:picLocks noChangeAspect="1"/>
          </p:cNvPicPr>
          <p:nvPr/>
        </p:nvPicPr>
        <p:blipFill>
          <a:blip r:embed="rId2"/>
          <a:srcRect t="11722" b="10623"/>
          <a:stretch>
            <a:fillRect/>
          </a:stretch>
        </p:blipFill>
        <p:spPr>
          <a:xfrm>
            <a:off x="74762" y="0"/>
            <a:ext cx="9069238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8229600" cy="1399032"/>
          </a:xfrm>
        </p:spPr>
        <p:txBody>
          <a:bodyPr/>
          <a:lstStyle/>
          <a:p>
            <a:r>
              <a:rPr lang="en-US" b="1" dirty="0" smtClean="0"/>
              <a:t>Characteristics of attitude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algn="just"/>
            <a:r>
              <a:rPr lang="en-US" dirty="0" smtClean="0"/>
              <a:t>Attitude affects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algn="just"/>
            <a:r>
              <a:rPr lang="en-US" dirty="0" smtClean="0"/>
              <a:t>Attitudes are acquired/learnt</a:t>
            </a:r>
          </a:p>
          <a:p>
            <a:pPr algn="just"/>
            <a:r>
              <a:rPr lang="en-US" dirty="0" smtClean="0"/>
              <a:t>Attitudes are pervasive</a:t>
            </a:r>
          </a:p>
          <a:p>
            <a:pPr algn="just"/>
            <a:r>
              <a:rPr lang="en-US" dirty="0" smtClean="0"/>
              <a:t>Attitudes have degree, direction and intensity</a:t>
            </a:r>
          </a:p>
          <a:p>
            <a:pPr algn="just"/>
            <a:r>
              <a:rPr lang="en-US" dirty="0" smtClean="0"/>
              <a:t>Relation to needs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144000" cy="1399032"/>
          </a:xfrm>
        </p:spPr>
        <p:txBody>
          <a:bodyPr/>
          <a:lstStyle/>
          <a:p>
            <a:r>
              <a:rPr lang="en-US" b="1" dirty="0" smtClean="0"/>
              <a:t>Sources of formation of attitude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894"/>
            <a:ext cx="8229600" cy="7993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Job Satisfaction 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1392"/>
            <a:ext cx="8229600" cy="554040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3200" b="1" dirty="0" smtClean="0"/>
              <a:t>Definition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According to </a:t>
            </a:r>
            <a:r>
              <a:rPr lang="en-US" sz="3200" b="1" dirty="0" smtClean="0"/>
              <a:t>Andrew Brain</a:t>
            </a:r>
            <a:r>
              <a:rPr lang="en-US" sz="3200" dirty="0" smtClean="0"/>
              <a:t>, “Job satisfaction is the set of favorable or unfavorable feelings with which employees view their work.”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24968"/>
            <a:ext cx="99060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Components / ABC Model of attitude</a:t>
            </a:r>
            <a:endParaRPr lang="en-IN" sz="40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1000" y="1905000"/>
            <a:ext cx="8112456" cy="3276600"/>
            <a:chOff x="381000" y="2209800"/>
            <a:chExt cx="8112456" cy="3276600"/>
          </a:xfrm>
        </p:grpSpPr>
        <p:sp>
          <p:nvSpPr>
            <p:cNvPr id="17" name="Rectangle 16"/>
            <p:cNvSpPr/>
            <p:nvPr/>
          </p:nvSpPr>
          <p:spPr>
            <a:xfrm>
              <a:off x="381000" y="3581400"/>
              <a:ext cx="1905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Stimulus</a:t>
              </a:r>
              <a:endParaRPr lang="en-IN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3581400"/>
              <a:ext cx="1905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Attitude</a:t>
              </a:r>
              <a:endParaRPr lang="en-IN" sz="2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2209800"/>
              <a:ext cx="1905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Affective</a:t>
              </a:r>
              <a:endParaRPr lang="en-IN" sz="2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53200" y="3505200"/>
              <a:ext cx="1905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Behavioral</a:t>
              </a:r>
              <a:endParaRPr lang="en-IN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8456" y="4800600"/>
              <a:ext cx="1905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Cognitive</a:t>
              </a:r>
              <a:endParaRPr lang="en-IN" sz="2400" b="1" dirty="0"/>
            </a:p>
          </p:txBody>
        </p:sp>
        <p:cxnSp>
          <p:nvCxnSpPr>
            <p:cNvPr id="35" name="Straight Arrow Connector 34"/>
            <p:cNvCxnSpPr>
              <a:endCxn id="20" idx="1"/>
            </p:cNvCxnSpPr>
            <p:nvPr/>
          </p:nvCxnSpPr>
          <p:spPr>
            <a:xfrm flipV="1">
              <a:off x="4724400" y="3848100"/>
              <a:ext cx="1828800" cy="381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9" idx="1"/>
            </p:cNvCxnSpPr>
            <p:nvPr/>
          </p:nvCxnSpPr>
          <p:spPr>
            <a:xfrm flipV="1">
              <a:off x="4724400" y="2552700"/>
              <a:ext cx="1828800" cy="1295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21" idx="1"/>
            </p:cNvCxnSpPr>
            <p:nvPr/>
          </p:nvCxnSpPr>
          <p:spPr>
            <a:xfrm>
              <a:off x="4724400" y="3886200"/>
              <a:ext cx="1864056" cy="12573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7" idx="3"/>
              <a:endCxn id="18" idx="1"/>
            </p:cNvCxnSpPr>
            <p:nvPr/>
          </p:nvCxnSpPr>
          <p:spPr>
            <a:xfrm>
              <a:off x="2286000" y="3924300"/>
              <a:ext cx="5334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676400" y="5867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Emotions, </a:t>
            </a:r>
            <a:r>
              <a:rPr lang="en-US" sz="2800" b="1" dirty="0" err="1" smtClean="0"/>
              <a:t>Behaviour</a:t>
            </a:r>
            <a:r>
              <a:rPr lang="en-US" sz="2800" b="1" dirty="0" smtClean="0"/>
              <a:t>, Beliefs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144000" cy="1399032"/>
          </a:xfrm>
        </p:spPr>
        <p:txBody>
          <a:bodyPr/>
          <a:lstStyle/>
          <a:p>
            <a:r>
              <a:rPr lang="en-US" b="1" dirty="0" smtClean="0"/>
              <a:t>Attitude and </a:t>
            </a:r>
            <a:r>
              <a:rPr lang="en-US" b="1" dirty="0" err="1" smtClean="0"/>
              <a:t>Behaviour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 algn="just"/>
            <a:r>
              <a:rPr lang="en-US" dirty="0" smtClean="0"/>
              <a:t>Attitudes affect behavior of individuals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Behavioral changes call for a change in attitude of individuals.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Attitude alone do not influence behavior but these act with other factors.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152400"/>
            <a:ext cx="9144000" cy="1399032"/>
          </a:xfrm>
        </p:spPr>
        <p:txBody>
          <a:bodyPr/>
          <a:lstStyle/>
          <a:p>
            <a:r>
              <a:rPr lang="en-US" b="1" dirty="0" smtClean="0"/>
              <a:t>Attitude and </a:t>
            </a:r>
            <a:r>
              <a:rPr lang="en-US" b="1" dirty="0" err="1" smtClean="0"/>
              <a:t>Behaviour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1180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Attitude serves four functions which influence behavior :</a:t>
            </a:r>
          </a:p>
          <a:p>
            <a:pPr lvl="1" algn="just"/>
            <a:r>
              <a:rPr lang="en-US" b="1" dirty="0" smtClean="0"/>
              <a:t>Instrumental</a:t>
            </a:r>
            <a:r>
              <a:rPr lang="en-US" dirty="0" smtClean="0"/>
              <a:t> – </a:t>
            </a:r>
            <a:r>
              <a:rPr lang="en-US" sz="2000" dirty="0" smtClean="0"/>
              <a:t>Reach a desired goal, avoid undesired goal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b="1" dirty="0" smtClean="0"/>
              <a:t>Ego-defensive</a:t>
            </a:r>
            <a:r>
              <a:rPr lang="en-US" dirty="0" smtClean="0"/>
              <a:t> – </a:t>
            </a:r>
            <a:r>
              <a:rPr lang="en-US" sz="2000" dirty="0" smtClean="0"/>
              <a:t>Acknowledges the importance of psychological thought, protects from external threats.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b="1" dirty="0" smtClean="0"/>
              <a:t>Value-orientation</a:t>
            </a:r>
            <a:r>
              <a:rPr lang="en-US" dirty="0" smtClean="0"/>
              <a:t> – </a:t>
            </a:r>
            <a:r>
              <a:rPr lang="en-US" sz="2000" dirty="0" smtClean="0"/>
              <a:t>Attitudes are held because they express a person’s values / image.</a:t>
            </a:r>
          </a:p>
          <a:p>
            <a:pPr lvl="1" algn="just"/>
            <a:endParaRPr lang="en-US" sz="2000" dirty="0" smtClean="0"/>
          </a:p>
          <a:p>
            <a:pPr lvl="1" algn="just"/>
            <a:r>
              <a:rPr lang="en-US" b="1" dirty="0" smtClean="0"/>
              <a:t>Knowledge</a:t>
            </a:r>
            <a:r>
              <a:rPr lang="en-US" dirty="0" smtClean="0"/>
              <a:t> – </a:t>
            </a:r>
            <a:r>
              <a:rPr lang="en-US" sz="2000" dirty="0" smtClean="0"/>
              <a:t>Affect the individual’s way of interpreting information.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IMG_20170203_073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688" t="2154" r="8750" b="27847"/>
          <a:stretch>
            <a:fillRect/>
          </a:stretch>
        </p:blipFill>
        <p:spPr>
          <a:xfrm>
            <a:off x="609600" y="990600"/>
            <a:ext cx="792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Job Enrichment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80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smtClean="0"/>
              <a:t>Meaning :</a:t>
            </a:r>
          </a:p>
          <a:p>
            <a:pPr algn="just">
              <a:buNone/>
            </a:pPr>
            <a:r>
              <a:rPr lang="en-US" sz="3200" dirty="0" smtClean="0"/>
              <a:t>	Job enrichment is a type of job redesign intended to reverse the effects of tasks that are repetitive requiring little autonomy.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04106"/>
          </a:xfrm>
        </p:spPr>
        <p:txBody>
          <a:bodyPr/>
          <a:lstStyle/>
          <a:p>
            <a:r>
              <a:rPr lang="en-US" b="1" dirty="0" smtClean="0"/>
              <a:t>Job Enrichment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Definition :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According to </a:t>
            </a:r>
            <a:r>
              <a:rPr lang="en-US" sz="2800" b="1" i="1" dirty="0" err="1" smtClean="0"/>
              <a:t>Rober</a:t>
            </a:r>
            <a:r>
              <a:rPr lang="en-US" sz="2800" b="1" i="1" dirty="0" smtClean="0"/>
              <a:t> Ford, </a:t>
            </a:r>
            <a:r>
              <a:rPr lang="en-US" sz="2800" i="1" dirty="0" smtClean="0"/>
              <a:t>“Job enrichment is concerned with redesigning jobs that include a greater variety of work content; require a higher level of knowledge and skill; gives workers more autonomy and responsibility and provide the opportunity for personal growth and a </a:t>
            </a:r>
            <a:r>
              <a:rPr lang="en-US" sz="2800" i="1" dirty="0" smtClean="0"/>
              <a:t>meaningful </a:t>
            </a:r>
            <a:r>
              <a:rPr lang="en-US" sz="2800" i="1" dirty="0" smtClean="0"/>
              <a:t>work experience”.</a:t>
            </a:r>
            <a:endParaRPr lang="en-IN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04106"/>
          </a:xfrm>
        </p:spPr>
        <p:txBody>
          <a:bodyPr/>
          <a:lstStyle/>
          <a:p>
            <a:r>
              <a:rPr lang="en-US" b="1" dirty="0" smtClean="0"/>
              <a:t>Principles of Job Enrichment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Remove some controls; retain accountability</a:t>
            </a:r>
          </a:p>
          <a:p>
            <a:pPr algn="just"/>
            <a:r>
              <a:rPr lang="en-US" dirty="0" smtClean="0"/>
              <a:t>Increase accountability</a:t>
            </a:r>
          </a:p>
          <a:p>
            <a:pPr algn="just"/>
            <a:r>
              <a:rPr lang="en-US" dirty="0" smtClean="0"/>
              <a:t>Give a person a complete unit of work</a:t>
            </a:r>
          </a:p>
          <a:p>
            <a:pPr algn="just"/>
            <a:r>
              <a:rPr lang="en-US" dirty="0" smtClean="0"/>
              <a:t>Grant additional authority</a:t>
            </a:r>
          </a:p>
          <a:p>
            <a:pPr algn="just"/>
            <a:r>
              <a:rPr lang="en-US" dirty="0" smtClean="0"/>
              <a:t>Make periodic reports</a:t>
            </a:r>
          </a:p>
          <a:p>
            <a:pPr algn="just"/>
            <a:r>
              <a:rPr lang="en-US" dirty="0" smtClean="0"/>
              <a:t>Introduce new and more difficult tasks</a:t>
            </a:r>
          </a:p>
          <a:p>
            <a:pPr algn="just"/>
            <a:r>
              <a:rPr lang="en-US" dirty="0" smtClean="0"/>
              <a:t>Assign specific steps or tasks to make the person expert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04106"/>
          </a:xfrm>
        </p:spPr>
        <p:txBody>
          <a:bodyPr/>
          <a:lstStyle/>
          <a:p>
            <a:r>
              <a:rPr lang="en-US" b="1" dirty="0" smtClean="0"/>
              <a:t>Designing enriched jobs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496" y="1066800"/>
          <a:ext cx="8915400" cy="538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Characteristics of enriched jobs</a:t>
            </a:r>
            <a:endParaRPr lang="en-IN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Direct feedback</a:t>
            </a:r>
          </a:p>
          <a:p>
            <a:r>
              <a:rPr lang="en-US" dirty="0" smtClean="0"/>
              <a:t>Client relationship</a:t>
            </a:r>
          </a:p>
          <a:p>
            <a:r>
              <a:rPr lang="en-US" dirty="0" smtClean="0"/>
              <a:t>New learning</a:t>
            </a:r>
          </a:p>
          <a:p>
            <a:r>
              <a:rPr lang="en-US" dirty="0" smtClean="0"/>
              <a:t>Scheduling own work</a:t>
            </a:r>
          </a:p>
          <a:p>
            <a:r>
              <a:rPr lang="en-US" dirty="0" smtClean="0"/>
              <a:t>Unique work experience</a:t>
            </a:r>
          </a:p>
          <a:p>
            <a:r>
              <a:rPr lang="en-US" dirty="0" smtClean="0"/>
              <a:t>Control over resources</a:t>
            </a:r>
          </a:p>
          <a:p>
            <a:r>
              <a:rPr lang="en-US" dirty="0" smtClean="0"/>
              <a:t>Direct communication authority</a:t>
            </a:r>
          </a:p>
          <a:p>
            <a:r>
              <a:rPr lang="en-US" dirty="0" smtClean="0"/>
              <a:t>Personal accountability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Advantages of job enrichment</a:t>
            </a:r>
            <a:endParaRPr lang="en-IN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Makes job more interesting</a:t>
            </a:r>
          </a:p>
          <a:p>
            <a:endParaRPr lang="en-US" dirty="0" smtClean="0"/>
          </a:p>
          <a:p>
            <a:r>
              <a:rPr lang="en-US" dirty="0" smtClean="0"/>
              <a:t>Discourages absenteeism and turnover</a:t>
            </a:r>
          </a:p>
          <a:p>
            <a:endParaRPr lang="en-US" dirty="0" smtClean="0"/>
          </a:p>
          <a:p>
            <a:r>
              <a:rPr lang="en-US" dirty="0" smtClean="0"/>
              <a:t>It motivates employees</a:t>
            </a:r>
          </a:p>
          <a:p>
            <a:endParaRPr lang="en-US" dirty="0" smtClean="0"/>
          </a:p>
          <a:p>
            <a:r>
              <a:rPr lang="en-US" dirty="0" smtClean="0"/>
              <a:t>Workers higher job satisfaction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Enterprise gains through improvement of output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448800" cy="1219200"/>
          </a:xfrm>
        </p:spPr>
        <p:txBody>
          <a:bodyPr/>
          <a:lstStyle/>
          <a:p>
            <a:r>
              <a:rPr lang="en-US" b="1" dirty="0" smtClean="0"/>
              <a:t>Factors  affecting job satisfaction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3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Disadvantages of job enrichment</a:t>
            </a:r>
            <a:endParaRPr lang="en-IN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May not be easy to enrich all jobs</a:t>
            </a:r>
          </a:p>
          <a:p>
            <a:endParaRPr lang="en-US" dirty="0" smtClean="0"/>
          </a:p>
          <a:p>
            <a:r>
              <a:rPr lang="en-US" dirty="0" smtClean="0"/>
              <a:t>All those who need enrichment may not be capable to meet challenges</a:t>
            </a:r>
          </a:p>
          <a:p>
            <a:endParaRPr lang="en-US" dirty="0" smtClean="0"/>
          </a:p>
          <a:p>
            <a:r>
              <a:rPr lang="en-US" dirty="0" smtClean="0"/>
              <a:t>Evokes more resistance from workers</a:t>
            </a:r>
          </a:p>
          <a:p>
            <a:endParaRPr lang="en-US" dirty="0" smtClean="0"/>
          </a:p>
          <a:p>
            <a:r>
              <a:rPr lang="en-US" dirty="0" smtClean="0"/>
              <a:t>May not bring satisfaction</a:t>
            </a:r>
          </a:p>
          <a:p>
            <a:endParaRPr lang="en-US" dirty="0" smtClean="0"/>
          </a:p>
          <a:p>
            <a:r>
              <a:rPr lang="en-US" dirty="0" smtClean="0"/>
              <a:t>In short run there may be negative effects, in long run there will be positive effects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Job enlargement</a:t>
            </a:r>
            <a:endParaRPr lang="en-IN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Definition :</a:t>
            </a:r>
          </a:p>
          <a:p>
            <a:pPr algn="just">
              <a:buNone/>
            </a:pPr>
            <a:r>
              <a:rPr lang="en-US" sz="3600" b="1" i="1" dirty="0" smtClean="0"/>
              <a:t>	</a:t>
            </a:r>
            <a:r>
              <a:rPr lang="en-US" sz="3600" i="1" dirty="0" smtClean="0"/>
              <a:t>According to </a:t>
            </a:r>
            <a:r>
              <a:rPr lang="en-US" sz="3600" b="1" i="1" dirty="0" err="1" smtClean="0"/>
              <a:t>S.S.Varma</a:t>
            </a:r>
            <a:r>
              <a:rPr lang="en-US" sz="3600" i="1" dirty="0" smtClean="0"/>
              <a:t>, “Job enlargement focuses on enlarging jobs by increasing tasks and responsibilities”</a:t>
            </a:r>
            <a:endParaRPr lang="en-IN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/>
              <a:t>Importance of job enlargement</a:t>
            </a:r>
            <a:endParaRPr lang="en-IN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8991600" cy="114300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/>
              <a:t>Difference between job enlargement and job enrichment</a:t>
            </a:r>
            <a:endParaRPr lang="en-IN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124200" y="5638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219200" y="42672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1430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5140656" y="5666096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85800" y="3200400"/>
            <a:ext cx="1828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Needs</a:t>
            </a: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3952" y="6199496"/>
            <a:ext cx="1828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 of tasks</a:t>
            </a: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991600" cy="114300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/>
              <a:t>Advantages of job enlargement</a:t>
            </a:r>
            <a:endParaRPr lang="en-IN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Avoids monotony; results in high degree of specialization and division of labor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whole unit of work is completed by a person and it increases satisfaction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Improves worker’s efficiency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Allows meaningful performance feedback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Reduces production cost and increased quality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Utilizes better physical and mental abilities of the workers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296400" cy="114300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/>
              <a:t>Disadvantages of job enlargement</a:t>
            </a:r>
            <a:endParaRPr lang="en-IN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Require additional training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Productivity might fall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Some jobs will be boring even after enlargement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Employees union demand for increased pay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b="1" dirty="0" smtClean="0"/>
              <a:t>Effects of low job satisfaction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High turnover of employees</a:t>
            </a:r>
          </a:p>
          <a:p>
            <a:r>
              <a:rPr lang="en-US" dirty="0" smtClean="0"/>
              <a:t>High absenteeism</a:t>
            </a:r>
          </a:p>
          <a:p>
            <a:r>
              <a:rPr lang="en-US" dirty="0" smtClean="0"/>
              <a:t>Tardiness</a:t>
            </a:r>
          </a:p>
          <a:p>
            <a:r>
              <a:rPr lang="en-US" dirty="0" smtClean="0"/>
              <a:t>Low employee performance</a:t>
            </a:r>
          </a:p>
          <a:p>
            <a:r>
              <a:rPr lang="en-US" dirty="0" smtClean="0"/>
              <a:t>Poor morale</a:t>
            </a:r>
          </a:p>
          <a:p>
            <a:r>
              <a:rPr lang="en-US" dirty="0" smtClean="0"/>
              <a:t>Lack of productivity</a:t>
            </a:r>
          </a:p>
          <a:p>
            <a:r>
              <a:rPr lang="en-US" dirty="0" smtClean="0"/>
              <a:t>Job stress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152400"/>
            <a:ext cx="9601200" cy="1399032"/>
          </a:xfrm>
        </p:spPr>
        <p:txBody>
          <a:bodyPr/>
          <a:lstStyle/>
          <a:p>
            <a:r>
              <a:rPr lang="en-US" b="1" dirty="0" smtClean="0"/>
              <a:t>Benefits of Job satisfaction surveys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gives management an indication of general levels of satisfaction or dissatisfaction.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dirty="0" smtClean="0"/>
              <a:t>Useful way to determine training needs.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dirty="0" smtClean="0"/>
              <a:t>Helps in identifying problems.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dirty="0" smtClean="0"/>
              <a:t>Leads to valuable communication.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dirty="0" smtClean="0"/>
              <a:t>It is an emotional release.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152400"/>
            <a:ext cx="9601200" cy="1399032"/>
          </a:xfrm>
        </p:spPr>
        <p:txBody>
          <a:bodyPr/>
          <a:lstStyle/>
          <a:p>
            <a:r>
              <a:rPr lang="en-US" b="1" dirty="0" smtClean="0"/>
              <a:t> Significance of Job satisfaction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Improves job performance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Build positive Organizational Citizenship Behavior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Increases customer satisfaction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Reduces absenteeism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Reduces turnover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24968"/>
            <a:ext cx="96012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Steps for improving Job satisfaction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Employee orientation</a:t>
            </a:r>
          </a:p>
          <a:p>
            <a:pPr algn="just"/>
            <a:r>
              <a:rPr lang="en-US" dirty="0" smtClean="0"/>
              <a:t>Positive work environment</a:t>
            </a:r>
          </a:p>
          <a:p>
            <a:pPr algn="just"/>
            <a:r>
              <a:rPr lang="en-US" dirty="0" smtClean="0"/>
              <a:t>Provide competitive benefits</a:t>
            </a:r>
          </a:p>
          <a:p>
            <a:pPr algn="just"/>
            <a:r>
              <a:rPr lang="en-US" dirty="0" smtClean="0"/>
              <a:t>Workforce engagement</a:t>
            </a:r>
          </a:p>
          <a:p>
            <a:pPr algn="just"/>
            <a:r>
              <a:rPr lang="en-US" dirty="0" smtClean="0"/>
              <a:t>Develop skills</a:t>
            </a:r>
          </a:p>
          <a:p>
            <a:pPr algn="just"/>
            <a:r>
              <a:rPr lang="en-US" dirty="0" smtClean="0"/>
              <a:t>Recognition and rewards</a:t>
            </a:r>
          </a:p>
          <a:p>
            <a:pPr algn="just"/>
            <a:r>
              <a:rPr lang="en-US" dirty="0" smtClean="0"/>
              <a:t>Track job satisfaction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24968"/>
            <a:ext cx="9601200" cy="13990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Morale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3200" b="1" dirty="0" smtClean="0"/>
              <a:t>Definition :</a:t>
            </a:r>
            <a:endParaRPr lang="en-US" dirty="0" smtClean="0"/>
          </a:p>
          <a:p>
            <a:pPr algn="just">
              <a:lnSpc>
                <a:spcPct val="160000"/>
              </a:lnSpc>
              <a:buNone/>
            </a:pPr>
            <a:r>
              <a:rPr lang="en-US" dirty="0" smtClean="0"/>
              <a:t>	According to </a:t>
            </a:r>
            <a:r>
              <a:rPr lang="en-US" b="1" dirty="0" err="1" smtClean="0"/>
              <a:t>Haimann</a:t>
            </a:r>
            <a:r>
              <a:rPr lang="en-US" dirty="0" smtClean="0"/>
              <a:t>, “Morale is a </a:t>
            </a:r>
            <a:r>
              <a:rPr lang="en-US" b="1" dirty="0" smtClean="0"/>
              <a:t>state of mind and emotions</a:t>
            </a:r>
            <a:r>
              <a:rPr lang="en-US" dirty="0" smtClean="0"/>
              <a:t> affecting the </a:t>
            </a:r>
            <a:r>
              <a:rPr lang="en-US" b="1" dirty="0" smtClean="0"/>
              <a:t>attitude and willingness to work</a:t>
            </a:r>
            <a:r>
              <a:rPr lang="en-US" dirty="0" smtClean="0"/>
              <a:t>, which in turn, affect individual and organizational objectives”.</a:t>
            </a:r>
          </a:p>
          <a:p>
            <a:pPr algn="just">
              <a:lnSpc>
                <a:spcPct val="200000"/>
              </a:lnSpc>
            </a:pPr>
            <a:endParaRPr lang="en-US" dirty="0" smtClean="0"/>
          </a:p>
          <a:p>
            <a:pPr algn="just">
              <a:lnSpc>
                <a:spcPct val="200000"/>
              </a:lnSpc>
            </a:pPr>
            <a:endParaRPr lang="en-US" dirty="0" smtClean="0"/>
          </a:p>
          <a:p>
            <a:pPr algn="just">
              <a:lnSpc>
                <a:spcPct val="20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24968"/>
            <a:ext cx="96012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Importance of morale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Boosts motivation</a:t>
            </a:r>
          </a:p>
          <a:p>
            <a:pPr algn="just"/>
            <a:r>
              <a:rPr lang="en-US" dirty="0" smtClean="0"/>
              <a:t>Maintain good organizational climate</a:t>
            </a:r>
          </a:p>
          <a:p>
            <a:pPr algn="just"/>
            <a:r>
              <a:rPr lang="en-US" dirty="0" smtClean="0"/>
              <a:t>Reflects attitudes and sentiments</a:t>
            </a:r>
          </a:p>
          <a:p>
            <a:pPr algn="just"/>
            <a:r>
              <a:rPr lang="en-US" dirty="0" smtClean="0"/>
              <a:t>Enhances productivity</a:t>
            </a:r>
          </a:p>
          <a:p>
            <a:pPr algn="just"/>
            <a:r>
              <a:rPr lang="en-US" dirty="0" smtClean="0"/>
              <a:t>Provides total satisfaction</a:t>
            </a:r>
          </a:p>
          <a:p>
            <a:pPr algn="just"/>
            <a:r>
              <a:rPr lang="en-US" dirty="0" smtClean="0"/>
              <a:t>Solves labour problems</a:t>
            </a:r>
          </a:p>
          <a:p>
            <a:pPr algn="just"/>
            <a:r>
              <a:rPr lang="en-US" dirty="0" smtClean="0"/>
              <a:t>Provides cooperation</a:t>
            </a:r>
          </a:p>
          <a:p>
            <a:pPr algn="just"/>
            <a:r>
              <a:rPr lang="en-US" dirty="0" smtClean="0"/>
              <a:t>Intangible concept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299</TotalTime>
  <Words>785</Words>
  <Application>Microsoft Office PowerPoint</Application>
  <PresentationFormat>On-screen Show (4:3)</PresentationFormat>
  <Paragraphs>290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Verve</vt:lpstr>
      <vt:lpstr>UNIT III</vt:lpstr>
      <vt:lpstr>Job Satisfaction </vt:lpstr>
      <vt:lpstr>Factors  affecting job satisfaction</vt:lpstr>
      <vt:lpstr>Effects of low job satisfaction</vt:lpstr>
      <vt:lpstr>Benefits of Job satisfaction surveys</vt:lpstr>
      <vt:lpstr> Significance of Job satisfaction</vt:lpstr>
      <vt:lpstr>Steps for improving Job satisfaction</vt:lpstr>
      <vt:lpstr>Morale</vt:lpstr>
      <vt:lpstr>Importance of morale</vt:lpstr>
      <vt:lpstr>Types of morale</vt:lpstr>
      <vt:lpstr> Determinants / Factors affecting morale</vt:lpstr>
      <vt:lpstr> Measurement of morale</vt:lpstr>
      <vt:lpstr> Relationship between morale and productivity</vt:lpstr>
      <vt:lpstr> Morale productivity matrix</vt:lpstr>
      <vt:lpstr>Slide 15</vt:lpstr>
      <vt:lpstr>Attitude</vt:lpstr>
      <vt:lpstr>Slide 17</vt:lpstr>
      <vt:lpstr>Characteristics of attitude</vt:lpstr>
      <vt:lpstr>Sources of formation of attitude</vt:lpstr>
      <vt:lpstr>Components / ABC Model of attitude</vt:lpstr>
      <vt:lpstr>Attitude and Behaviour</vt:lpstr>
      <vt:lpstr>Attitude and Behaviour</vt:lpstr>
      <vt:lpstr>Slide 23</vt:lpstr>
      <vt:lpstr>Job Enrichment</vt:lpstr>
      <vt:lpstr>Job Enrichment</vt:lpstr>
      <vt:lpstr>Principles of Job Enrichment</vt:lpstr>
      <vt:lpstr>Designing enriched jobs</vt:lpstr>
      <vt:lpstr>Characteristics of enriched jobs</vt:lpstr>
      <vt:lpstr>Advantages of job enrichment</vt:lpstr>
      <vt:lpstr>Disadvantages of job enrichment</vt:lpstr>
      <vt:lpstr>Job enlargement</vt:lpstr>
      <vt:lpstr>Importance of job enlargement</vt:lpstr>
      <vt:lpstr>Difference between job enlargement and job enrichment</vt:lpstr>
      <vt:lpstr>Advantages of job enlargement</vt:lpstr>
      <vt:lpstr>Disadvantages of job enlargement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III</dc:title>
  <dc:creator>Home</dc:creator>
  <cp:lastModifiedBy>Home</cp:lastModifiedBy>
  <cp:revision>62</cp:revision>
  <dcterms:created xsi:type="dcterms:W3CDTF">2006-08-16T00:00:00Z</dcterms:created>
  <dcterms:modified xsi:type="dcterms:W3CDTF">2017-02-13T04:28:43Z</dcterms:modified>
</cp:coreProperties>
</file>